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ink/ink7.xml" ContentType="application/inkml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  <p:sldMasterId id="2147483672" r:id="rId7"/>
  </p:sldMasterIdLst>
  <p:notesMasterIdLst>
    <p:notesMasterId r:id="rId39"/>
  </p:notesMasterIdLst>
  <p:sldIdLst>
    <p:sldId id="391" r:id="rId8"/>
    <p:sldId id="262" r:id="rId9"/>
    <p:sldId id="263" r:id="rId10"/>
    <p:sldId id="418" r:id="rId11"/>
    <p:sldId id="420" r:id="rId12"/>
    <p:sldId id="393" r:id="rId13"/>
    <p:sldId id="421" r:id="rId14"/>
    <p:sldId id="374" r:id="rId15"/>
    <p:sldId id="430" r:id="rId16"/>
    <p:sldId id="398" r:id="rId17"/>
    <p:sldId id="410" r:id="rId18"/>
    <p:sldId id="401" r:id="rId19"/>
    <p:sldId id="409" r:id="rId20"/>
    <p:sldId id="260" r:id="rId21"/>
    <p:sldId id="399" r:id="rId22"/>
    <p:sldId id="406" r:id="rId23"/>
    <p:sldId id="422" r:id="rId24"/>
    <p:sldId id="403" r:id="rId25"/>
    <p:sldId id="405" r:id="rId26"/>
    <p:sldId id="400" r:id="rId27"/>
    <p:sldId id="423" r:id="rId28"/>
    <p:sldId id="257" r:id="rId29"/>
    <p:sldId id="424" r:id="rId30"/>
    <p:sldId id="402" r:id="rId31"/>
    <p:sldId id="425" r:id="rId32"/>
    <p:sldId id="431" r:id="rId33"/>
    <p:sldId id="429" r:id="rId34"/>
    <p:sldId id="428" r:id="rId35"/>
    <p:sldId id="432" r:id="rId36"/>
    <p:sldId id="426" r:id="rId37"/>
    <p:sldId id="427" r:id="rId38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7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E8A20-3776-4D5B-BE19-8E6C13DCEAA9}" v="111" dt="2022-12-12T11:38:37.169"/>
    <p1510:client id="{74EF6484-EE27-4C1C-A335-C2AC6B0CEE7D}" v="33" dt="2022-12-12T10:38:13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9" autoAdjust="0"/>
    <p:restoredTop sz="94660" autoAdjust="0"/>
  </p:normalViewPr>
  <p:slideViewPr>
    <p:cSldViewPr snapToGrid="0">
      <p:cViewPr varScale="1">
        <p:scale>
          <a:sx n="84" d="100"/>
          <a:sy n="84" d="100"/>
        </p:scale>
        <p:origin x="444" y="3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2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slot-Stal, Anita van" userId="b360a098-9f0a-40eb-8e3f-a1b4682c2ecf" providerId="ADAL" clId="{AD583ADE-CC2D-4D48-95D6-1ACDCDA2B16D}"/>
    <pc:docChg chg="custSel addSld modSld sldOrd">
      <pc:chgData name="Hofslot-Stal, Anita van" userId="b360a098-9f0a-40eb-8e3f-a1b4682c2ecf" providerId="ADAL" clId="{AD583ADE-CC2D-4D48-95D6-1ACDCDA2B16D}" dt="2022-12-12T13:21:24.294" v="151" actId="22"/>
      <pc:docMkLst>
        <pc:docMk/>
      </pc:docMkLst>
      <pc:sldChg chg="modSp add mod ord">
        <pc:chgData name="Hofslot-Stal, Anita van" userId="b360a098-9f0a-40eb-8e3f-a1b4682c2ecf" providerId="ADAL" clId="{AD583ADE-CC2D-4D48-95D6-1ACDCDA2B16D}" dt="2022-12-12T13:16:28.855" v="116"/>
        <pc:sldMkLst>
          <pc:docMk/>
          <pc:sldMk cId="3735046015" sldId="431"/>
        </pc:sldMkLst>
        <pc:spChg chg="mod">
          <ac:chgData name="Hofslot-Stal, Anita van" userId="b360a098-9f0a-40eb-8e3f-a1b4682c2ecf" providerId="ADAL" clId="{AD583ADE-CC2D-4D48-95D6-1ACDCDA2B16D}" dt="2022-12-12T13:15:54.198" v="114" actId="20577"/>
          <ac:spMkLst>
            <pc:docMk/>
            <pc:sldMk cId="3735046015" sldId="431"/>
            <ac:spMk id="3" creationId="{EA306591-8F7B-4DCA-A2C3-02B6B8488EC9}"/>
          </ac:spMkLst>
        </pc:spChg>
      </pc:sldChg>
      <pc:sldChg chg="addSp delSp modSp new mod">
        <pc:chgData name="Hofslot-Stal, Anita van" userId="b360a098-9f0a-40eb-8e3f-a1b4682c2ecf" providerId="ADAL" clId="{AD583ADE-CC2D-4D48-95D6-1ACDCDA2B16D}" dt="2022-12-12T13:21:24.294" v="151" actId="22"/>
        <pc:sldMkLst>
          <pc:docMk/>
          <pc:sldMk cId="2389779830" sldId="432"/>
        </pc:sldMkLst>
        <pc:spChg chg="mod">
          <ac:chgData name="Hofslot-Stal, Anita van" userId="b360a098-9f0a-40eb-8e3f-a1b4682c2ecf" providerId="ADAL" clId="{AD583ADE-CC2D-4D48-95D6-1ACDCDA2B16D}" dt="2022-12-12T13:17:51.663" v="150" actId="20577"/>
          <ac:spMkLst>
            <pc:docMk/>
            <pc:sldMk cId="2389779830" sldId="432"/>
            <ac:spMk id="2" creationId="{8E89B43B-09BD-A9DB-0C98-7DD345F62865}"/>
          </ac:spMkLst>
        </pc:spChg>
        <pc:spChg chg="del">
          <ac:chgData name="Hofslot-Stal, Anita van" userId="b360a098-9f0a-40eb-8e3f-a1b4682c2ecf" providerId="ADAL" clId="{AD583ADE-CC2D-4D48-95D6-1ACDCDA2B16D}" dt="2022-12-12T13:21:24.294" v="151" actId="22"/>
          <ac:spMkLst>
            <pc:docMk/>
            <pc:sldMk cId="2389779830" sldId="432"/>
            <ac:spMk id="3" creationId="{81009CCA-A01D-F2BB-094D-592D0FC83986}"/>
          </ac:spMkLst>
        </pc:spChg>
        <pc:picChg chg="add mod ord">
          <ac:chgData name="Hofslot-Stal, Anita van" userId="b360a098-9f0a-40eb-8e3f-a1b4682c2ecf" providerId="ADAL" clId="{AD583ADE-CC2D-4D48-95D6-1ACDCDA2B16D}" dt="2022-12-12T13:21:24.294" v="151" actId="22"/>
          <ac:picMkLst>
            <pc:docMk/>
            <pc:sldMk cId="2389779830" sldId="432"/>
            <ac:picMk id="5" creationId="{1A427201-819B-AFD9-55B6-4BA9DA9C138F}"/>
          </ac:picMkLst>
        </pc:picChg>
      </pc:sldChg>
    </pc:docChg>
  </pc:docChgLst>
  <pc:docChgLst>
    <pc:chgData name="Hofslot-Stal, Anita van" userId="b360a098-9f0a-40eb-8e3f-a1b4682c2ecf" providerId="ADAL" clId="{74EF6484-EE27-4C1C-A335-C2AC6B0CEE7D}"/>
    <pc:docChg chg="custSel addSld modSld">
      <pc:chgData name="Hofslot-Stal, Anita van" userId="b360a098-9f0a-40eb-8e3f-a1b4682c2ecf" providerId="ADAL" clId="{74EF6484-EE27-4C1C-A335-C2AC6B0CEE7D}" dt="2022-12-12T10:59:03.183" v="148" actId="1076"/>
      <pc:docMkLst>
        <pc:docMk/>
      </pc:docMkLst>
      <pc:sldChg chg="modSp mod">
        <pc:chgData name="Hofslot-Stal, Anita van" userId="b360a098-9f0a-40eb-8e3f-a1b4682c2ecf" providerId="ADAL" clId="{74EF6484-EE27-4C1C-A335-C2AC6B0CEE7D}" dt="2022-12-12T10:36:55.050" v="35" actId="14100"/>
        <pc:sldMkLst>
          <pc:docMk/>
          <pc:sldMk cId="3452257139" sldId="257"/>
        </pc:sldMkLst>
        <pc:spChg chg="mod">
          <ac:chgData name="Hofslot-Stal, Anita van" userId="b360a098-9f0a-40eb-8e3f-a1b4682c2ecf" providerId="ADAL" clId="{74EF6484-EE27-4C1C-A335-C2AC6B0CEE7D}" dt="2022-12-12T10:36:55.050" v="35" actId="14100"/>
          <ac:spMkLst>
            <pc:docMk/>
            <pc:sldMk cId="3452257139" sldId="257"/>
            <ac:spMk id="2" creationId="{C28BE57A-8240-46DC-9EEF-967B1C4F20ED}"/>
          </ac:spMkLst>
        </pc:spChg>
      </pc:sldChg>
      <pc:sldChg chg="modSp mod">
        <pc:chgData name="Hofslot-Stal, Anita van" userId="b360a098-9f0a-40eb-8e3f-a1b4682c2ecf" providerId="ADAL" clId="{74EF6484-EE27-4C1C-A335-C2AC6B0CEE7D}" dt="2022-12-12T10:41:43.419" v="123" actId="1076"/>
        <pc:sldMkLst>
          <pc:docMk/>
          <pc:sldMk cId="3487134165" sldId="263"/>
        </pc:sldMkLst>
        <pc:picChg chg="mod">
          <ac:chgData name="Hofslot-Stal, Anita van" userId="b360a098-9f0a-40eb-8e3f-a1b4682c2ecf" providerId="ADAL" clId="{74EF6484-EE27-4C1C-A335-C2AC6B0CEE7D}" dt="2022-12-12T10:41:43.419" v="123" actId="1076"/>
          <ac:picMkLst>
            <pc:docMk/>
            <pc:sldMk cId="3487134165" sldId="263"/>
            <ac:picMk id="4" creationId="{59D564F7-0C12-421C-B7A1-EC084142187B}"/>
          </ac:picMkLst>
        </pc:picChg>
      </pc:sldChg>
      <pc:sldChg chg="modSp mod delDesignElem">
        <pc:chgData name="Hofslot-Stal, Anita van" userId="b360a098-9f0a-40eb-8e3f-a1b4682c2ecf" providerId="ADAL" clId="{74EF6484-EE27-4C1C-A335-C2AC6B0CEE7D}" dt="2022-12-12T10:37:48.505" v="53" actId="14100"/>
        <pc:sldMkLst>
          <pc:docMk/>
          <pc:sldMk cId="3298040072" sldId="400"/>
        </pc:sldMkLst>
        <pc:spChg chg="mod">
          <ac:chgData name="Hofslot-Stal, Anita van" userId="b360a098-9f0a-40eb-8e3f-a1b4682c2ecf" providerId="ADAL" clId="{74EF6484-EE27-4C1C-A335-C2AC6B0CEE7D}" dt="2022-12-12T10:37:39.527" v="51" actId="255"/>
          <ac:spMkLst>
            <pc:docMk/>
            <pc:sldMk cId="3298040072" sldId="400"/>
            <ac:spMk id="2" creationId="{D0C62931-E29B-425D-BD70-E0C302182B90}"/>
          </ac:spMkLst>
        </pc:spChg>
        <pc:graphicFrameChg chg="mod">
          <ac:chgData name="Hofslot-Stal, Anita van" userId="b360a098-9f0a-40eb-8e3f-a1b4682c2ecf" providerId="ADAL" clId="{74EF6484-EE27-4C1C-A335-C2AC6B0CEE7D}" dt="2022-12-12T10:37:48.505" v="53" actId="14100"/>
          <ac:graphicFrameMkLst>
            <pc:docMk/>
            <pc:sldMk cId="3298040072" sldId="400"/>
            <ac:graphicFrameMk id="23" creationId="{F6F54046-F362-4BEE-B748-35735F4FAAFD}"/>
          </ac:graphicFrameMkLst>
        </pc:graphicFrameChg>
      </pc:sldChg>
      <pc:sldChg chg="modSp mod">
        <pc:chgData name="Hofslot-Stal, Anita van" userId="b360a098-9f0a-40eb-8e3f-a1b4682c2ecf" providerId="ADAL" clId="{74EF6484-EE27-4C1C-A335-C2AC6B0CEE7D}" dt="2022-12-12T10:35:59.061" v="1" actId="27636"/>
        <pc:sldMkLst>
          <pc:docMk/>
          <pc:sldMk cId="3267144090" sldId="424"/>
        </pc:sldMkLst>
        <pc:spChg chg="mod">
          <ac:chgData name="Hofslot-Stal, Anita van" userId="b360a098-9f0a-40eb-8e3f-a1b4682c2ecf" providerId="ADAL" clId="{74EF6484-EE27-4C1C-A335-C2AC6B0CEE7D}" dt="2022-12-12T10:35:59.061" v="1" actId="27636"/>
          <ac:spMkLst>
            <pc:docMk/>
            <pc:sldMk cId="3267144090" sldId="424"/>
            <ac:spMk id="3" creationId="{2D30F697-8086-48DE-8569-23D187F1897A}"/>
          </ac:spMkLst>
        </pc:spChg>
      </pc:sldChg>
      <pc:sldChg chg="modSp mod">
        <pc:chgData name="Hofslot-Stal, Anita van" userId="b360a098-9f0a-40eb-8e3f-a1b4682c2ecf" providerId="ADAL" clId="{74EF6484-EE27-4C1C-A335-C2AC6B0CEE7D}" dt="2022-12-12T10:38:15.675" v="55" actId="14100"/>
        <pc:sldMkLst>
          <pc:docMk/>
          <pc:sldMk cId="4007704790" sldId="425"/>
        </pc:sldMkLst>
        <pc:spChg chg="mod">
          <ac:chgData name="Hofslot-Stal, Anita van" userId="b360a098-9f0a-40eb-8e3f-a1b4682c2ecf" providerId="ADAL" clId="{74EF6484-EE27-4C1C-A335-C2AC6B0CEE7D}" dt="2022-12-12T10:38:15.675" v="55" actId="14100"/>
          <ac:spMkLst>
            <pc:docMk/>
            <pc:sldMk cId="4007704790" sldId="425"/>
            <ac:spMk id="3" creationId="{066C41C4-20FC-4E6C-8151-F6E297CD0C44}"/>
          </ac:spMkLst>
        </pc:spChg>
      </pc:sldChg>
      <pc:sldChg chg="modSp mod">
        <pc:chgData name="Hofslot-Stal, Anita van" userId="b360a098-9f0a-40eb-8e3f-a1b4682c2ecf" providerId="ADAL" clId="{74EF6484-EE27-4C1C-A335-C2AC6B0CEE7D}" dt="2022-12-12T10:39:26.986" v="71" actId="14100"/>
        <pc:sldMkLst>
          <pc:docMk/>
          <pc:sldMk cId="1420485509" sldId="426"/>
        </pc:sldMkLst>
        <pc:spChg chg="mod">
          <ac:chgData name="Hofslot-Stal, Anita van" userId="b360a098-9f0a-40eb-8e3f-a1b4682c2ecf" providerId="ADAL" clId="{74EF6484-EE27-4C1C-A335-C2AC6B0CEE7D}" dt="2022-12-12T10:38:33.119" v="57" actId="20577"/>
          <ac:spMkLst>
            <pc:docMk/>
            <pc:sldMk cId="1420485509" sldId="426"/>
            <ac:spMk id="2" creationId="{FC9B7296-4642-491B-806F-7129D062295A}"/>
          </ac:spMkLst>
        </pc:spChg>
        <pc:spChg chg="mod">
          <ac:chgData name="Hofslot-Stal, Anita van" userId="b360a098-9f0a-40eb-8e3f-a1b4682c2ecf" providerId="ADAL" clId="{74EF6484-EE27-4C1C-A335-C2AC6B0CEE7D}" dt="2022-12-12T10:39:26.986" v="71" actId="14100"/>
          <ac:spMkLst>
            <pc:docMk/>
            <pc:sldMk cId="1420485509" sldId="426"/>
            <ac:spMk id="3" creationId="{5C99547A-DCD8-4CC4-9598-580E4C20434A}"/>
          </ac:spMkLst>
        </pc:spChg>
      </pc:sldChg>
      <pc:sldChg chg="modSp mod">
        <pc:chgData name="Hofslot-Stal, Anita van" userId="b360a098-9f0a-40eb-8e3f-a1b4682c2ecf" providerId="ADAL" clId="{74EF6484-EE27-4C1C-A335-C2AC6B0CEE7D}" dt="2022-12-12T10:40:52.684" v="120" actId="20577"/>
        <pc:sldMkLst>
          <pc:docMk/>
          <pc:sldMk cId="1009066757" sldId="427"/>
        </pc:sldMkLst>
        <pc:spChg chg="mod">
          <ac:chgData name="Hofslot-Stal, Anita van" userId="b360a098-9f0a-40eb-8e3f-a1b4682c2ecf" providerId="ADAL" clId="{74EF6484-EE27-4C1C-A335-C2AC6B0CEE7D}" dt="2022-12-12T10:40:52.684" v="120" actId="20577"/>
          <ac:spMkLst>
            <pc:docMk/>
            <pc:sldMk cId="1009066757" sldId="427"/>
            <ac:spMk id="3" creationId="{D30DBED0-9B1D-45DF-823F-7948D12F4F60}"/>
          </ac:spMkLst>
        </pc:spChg>
      </pc:sldChg>
      <pc:sldChg chg="addSp delSp modSp new mod setBg">
        <pc:chgData name="Hofslot-Stal, Anita van" userId="b360a098-9f0a-40eb-8e3f-a1b4682c2ecf" providerId="ADAL" clId="{74EF6484-EE27-4C1C-A335-C2AC6B0CEE7D}" dt="2022-12-12T10:59:03.183" v="148" actId="1076"/>
        <pc:sldMkLst>
          <pc:docMk/>
          <pc:sldMk cId="3192323011" sldId="428"/>
        </pc:sldMkLst>
        <pc:spChg chg="mod">
          <ac:chgData name="Hofslot-Stal, Anita van" userId="b360a098-9f0a-40eb-8e3f-a1b4682c2ecf" providerId="ADAL" clId="{74EF6484-EE27-4C1C-A335-C2AC6B0CEE7D}" dt="2022-12-12T10:51:56.397" v="131" actId="26606"/>
          <ac:spMkLst>
            <pc:docMk/>
            <pc:sldMk cId="3192323011" sldId="428"/>
            <ac:spMk id="2" creationId="{281AF64F-5613-F6AD-8177-5425D5779C95}"/>
          </ac:spMkLst>
        </pc:spChg>
        <pc:spChg chg="del">
          <ac:chgData name="Hofslot-Stal, Anita van" userId="b360a098-9f0a-40eb-8e3f-a1b4682c2ecf" providerId="ADAL" clId="{74EF6484-EE27-4C1C-A335-C2AC6B0CEE7D}" dt="2022-12-12T10:51:50.646" v="129" actId="22"/>
          <ac:spMkLst>
            <pc:docMk/>
            <pc:sldMk cId="3192323011" sldId="428"/>
            <ac:spMk id="3" creationId="{675157C7-A599-76B1-03E9-7F849C3D05E5}"/>
          </ac:spMkLst>
        </pc:spChg>
        <pc:spChg chg="add">
          <ac:chgData name="Hofslot-Stal, Anita van" userId="b360a098-9f0a-40eb-8e3f-a1b4682c2ecf" providerId="ADAL" clId="{74EF6484-EE27-4C1C-A335-C2AC6B0CEE7D}" dt="2022-12-12T10:51:56.397" v="131" actId="26606"/>
          <ac:spMkLst>
            <pc:docMk/>
            <pc:sldMk cId="3192323011" sldId="428"/>
            <ac:spMk id="10" creationId="{0CABCAE3-64FC-4149-819F-2C1812824154}"/>
          </ac:spMkLst>
        </pc:spChg>
        <pc:spChg chg="add">
          <ac:chgData name="Hofslot-Stal, Anita van" userId="b360a098-9f0a-40eb-8e3f-a1b4682c2ecf" providerId="ADAL" clId="{74EF6484-EE27-4C1C-A335-C2AC6B0CEE7D}" dt="2022-12-12T10:51:56.397" v="131" actId="26606"/>
          <ac:spMkLst>
            <pc:docMk/>
            <pc:sldMk cId="3192323011" sldId="428"/>
            <ac:spMk id="18" creationId="{D0712110-0BC1-4B31-B3BB-63B44222E87F}"/>
          </ac:spMkLst>
        </pc:spChg>
        <pc:spChg chg="add">
          <ac:chgData name="Hofslot-Stal, Anita van" userId="b360a098-9f0a-40eb-8e3f-a1b4682c2ecf" providerId="ADAL" clId="{74EF6484-EE27-4C1C-A335-C2AC6B0CEE7D}" dt="2022-12-12T10:51:56.397" v="131" actId="26606"/>
          <ac:spMkLst>
            <pc:docMk/>
            <pc:sldMk cId="3192323011" sldId="428"/>
            <ac:spMk id="20" creationId="{4466B5F3-C053-4580-B04A-1EF949888280}"/>
          </ac:spMkLst>
        </pc:spChg>
        <pc:picChg chg="add mod ord">
          <ac:chgData name="Hofslot-Stal, Anita van" userId="b360a098-9f0a-40eb-8e3f-a1b4682c2ecf" providerId="ADAL" clId="{74EF6484-EE27-4C1C-A335-C2AC6B0CEE7D}" dt="2022-12-12T10:59:03.183" v="148" actId="1076"/>
          <ac:picMkLst>
            <pc:docMk/>
            <pc:sldMk cId="3192323011" sldId="428"/>
            <ac:picMk id="5" creationId="{E2360C87-931E-0342-09F1-830F310440BC}"/>
          </ac:picMkLst>
        </pc:picChg>
        <pc:picChg chg="add">
          <ac:chgData name="Hofslot-Stal, Anita van" userId="b360a098-9f0a-40eb-8e3f-a1b4682c2ecf" providerId="ADAL" clId="{74EF6484-EE27-4C1C-A335-C2AC6B0CEE7D}" dt="2022-12-12T10:51:56.397" v="131" actId="26606"/>
          <ac:picMkLst>
            <pc:docMk/>
            <pc:sldMk cId="3192323011" sldId="428"/>
            <ac:picMk id="12" creationId="{012FDCFE-9AD2-4D8A-8CBF-B3AA37EBF6DD}"/>
          </ac:picMkLst>
        </pc:picChg>
        <pc:picChg chg="add">
          <ac:chgData name="Hofslot-Stal, Anita van" userId="b360a098-9f0a-40eb-8e3f-a1b4682c2ecf" providerId="ADAL" clId="{74EF6484-EE27-4C1C-A335-C2AC6B0CEE7D}" dt="2022-12-12T10:51:56.397" v="131" actId="26606"/>
          <ac:picMkLst>
            <pc:docMk/>
            <pc:sldMk cId="3192323011" sldId="428"/>
            <ac:picMk id="24" creationId="{25CED634-E2D0-4AB7-96DD-816C9B52C5CF}"/>
          </ac:picMkLst>
        </pc:picChg>
        <pc:cxnChg chg="add">
          <ac:chgData name="Hofslot-Stal, Anita van" userId="b360a098-9f0a-40eb-8e3f-a1b4682c2ecf" providerId="ADAL" clId="{74EF6484-EE27-4C1C-A335-C2AC6B0CEE7D}" dt="2022-12-12T10:51:56.397" v="131" actId="26606"/>
          <ac:cxnSpMkLst>
            <pc:docMk/>
            <pc:sldMk cId="3192323011" sldId="428"/>
            <ac:cxnSpMk id="14" creationId="{FBD463FC-4CA8-4FF4-85A3-AF9F4B98D210}"/>
          </ac:cxnSpMkLst>
        </pc:cxnChg>
        <pc:cxnChg chg="add">
          <ac:chgData name="Hofslot-Stal, Anita van" userId="b360a098-9f0a-40eb-8e3f-a1b4682c2ecf" providerId="ADAL" clId="{74EF6484-EE27-4C1C-A335-C2AC6B0CEE7D}" dt="2022-12-12T10:51:56.397" v="131" actId="26606"/>
          <ac:cxnSpMkLst>
            <pc:docMk/>
            <pc:sldMk cId="3192323011" sldId="428"/>
            <ac:cxnSpMk id="16" creationId="{BECF35C3-8B44-4F4B-BD25-4C01823DB22A}"/>
          </ac:cxnSpMkLst>
        </pc:cxnChg>
        <pc:cxnChg chg="add">
          <ac:chgData name="Hofslot-Stal, Anita van" userId="b360a098-9f0a-40eb-8e3f-a1b4682c2ecf" providerId="ADAL" clId="{74EF6484-EE27-4C1C-A335-C2AC6B0CEE7D}" dt="2022-12-12T10:51:56.397" v="131" actId="26606"/>
          <ac:cxnSpMkLst>
            <pc:docMk/>
            <pc:sldMk cId="3192323011" sldId="428"/>
            <ac:cxnSpMk id="22" creationId="{FA6123F2-4B61-414F-A7E5-5B7828EACAE2}"/>
          </ac:cxnSpMkLst>
        </pc:cxnChg>
        <pc:cxnChg chg="add">
          <ac:chgData name="Hofslot-Stal, Anita van" userId="b360a098-9f0a-40eb-8e3f-a1b4682c2ecf" providerId="ADAL" clId="{74EF6484-EE27-4C1C-A335-C2AC6B0CEE7D}" dt="2022-12-12T10:51:56.397" v="131" actId="26606"/>
          <ac:cxnSpMkLst>
            <pc:docMk/>
            <pc:sldMk cId="3192323011" sldId="428"/>
            <ac:cxnSpMk id="26" creationId="{FCDDCDFB-696D-4FDF-9B58-24F71B7C37BC}"/>
          </ac:cxnSpMkLst>
        </pc:cxnChg>
      </pc:sldChg>
      <pc:sldChg chg="addSp delSp modSp new mod setBg">
        <pc:chgData name="Hofslot-Stal, Anita van" userId="b360a098-9f0a-40eb-8e3f-a1b4682c2ecf" providerId="ADAL" clId="{74EF6484-EE27-4C1C-A335-C2AC6B0CEE7D}" dt="2022-12-12T10:58:54.826" v="145" actId="732"/>
        <pc:sldMkLst>
          <pc:docMk/>
          <pc:sldMk cId="187896215" sldId="429"/>
        </pc:sldMkLst>
        <pc:spChg chg="mod">
          <ac:chgData name="Hofslot-Stal, Anita van" userId="b360a098-9f0a-40eb-8e3f-a1b4682c2ecf" providerId="ADAL" clId="{74EF6484-EE27-4C1C-A335-C2AC6B0CEE7D}" dt="2022-12-12T10:58:17.751" v="137" actId="26606"/>
          <ac:spMkLst>
            <pc:docMk/>
            <pc:sldMk cId="187896215" sldId="429"/>
            <ac:spMk id="2" creationId="{CEE634EF-CDF0-70A9-635C-A8916E289A25}"/>
          </ac:spMkLst>
        </pc:spChg>
        <pc:spChg chg="del">
          <ac:chgData name="Hofslot-Stal, Anita van" userId="b360a098-9f0a-40eb-8e3f-a1b4682c2ecf" providerId="ADAL" clId="{74EF6484-EE27-4C1C-A335-C2AC6B0CEE7D}" dt="2022-12-12T10:58:15.506" v="136" actId="22"/>
          <ac:spMkLst>
            <pc:docMk/>
            <pc:sldMk cId="187896215" sldId="429"/>
            <ac:spMk id="3" creationId="{548E6626-5DF1-DC0A-D5B2-D6EDA883FBFE}"/>
          </ac:spMkLst>
        </pc:spChg>
        <pc:spChg chg="add">
          <ac:chgData name="Hofslot-Stal, Anita van" userId="b360a098-9f0a-40eb-8e3f-a1b4682c2ecf" providerId="ADAL" clId="{74EF6484-EE27-4C1C-A335-C2AC6B0CEE7D}" dt="2022-12-12T10:58:17.751" v="137" actId="26606"/>
          <ac:spMkLst>
            <pc:docMk/>
            <pc:sldMk cId="187896215" sldId="429"/>
            <ac:spMk id="10" creationId="{0CABCAE3-64FC-4149-819F-2C1812824154}"/>
          </ac:spMkLst>
        </pc:spChg>
        <pc:spChg chg="add">
          <ac:chgData name="Hofslot-Stal, Anita van" userId="b360a098-9f0a-40eb-8e3f-a1b4682c2ecf" providerId="ADAL" clId="{74EF6484-EE27-4C1C-A335-C2AC6B0CEE7D}" dt="2022-12-12T10:58:17.751" v="137" actId="26606"/>
          <ac:spMkLst>
            <pc:docMk/>
            <pc:sldMk cId="187896215" sldId="429"/>
            <ac:spMk id="18" creationId="{D0712110-0BC1-4B31-B3BB-63B44222E87F}"/>
          </ac:spMkLst>
        </pc:spChg>
        <pc:spChg chg="add">
          <ac:chgData name="Hofslot-Stal, Anita van" userId="b360a098-9f0a-40eb-8e3f-a1b4682c2ecf" providerId="ADAL" clId="{74EF6484-EE27-4C1C-A335-C2AC6B0CEE7D}" dt="2022-12-12T10:58:17.751" v="137" actId="26606"/>
          <ac:spMkLst>
            <pc:docMk/>
            <pc:sldMk cId="187896215" sldId="429"/>
            <ac:spMk id="20" creationId="{4466B5F3-C053-4580-B04A-1EF949888280}"/>
          </ac:spMkLst>
        </pc:spChg>
        <pc:picChg chg="add mod ord modCrop">
          <ac:chgData name="Hofslot-Stal, Anita van" userId="b360a098-9f0a-40eb-8e3f-a1b4682c2ecf" providerId="ADAL" clId="{74EF6484-EE27-4C1C-A335-C2AC6B0CEE7D}" dt="2022-12-12T10:58:54.826" v="145" actId="732"/>
          <ac:picMkLst>
            <pc:docMk/>
            <pc:sldMk cId="187896215" sldId="429"/>
            <ac:picMk id="5" creationId="{0C6C48CF-BF06-4548-9844-6F1BCA865DFC}"/>
          </ac:picMkLst>
        </pc:picChg>
        <pc:picChg chg="add">
          <ac:chgData name="Hofslot-Stal, Anita van" userId="b360a098-9f0a-40eb-8e3f-a1b4682c2ecf" providerId="ADAL" clId="{74EF6484-EE27-4C1C-A335-C2AC6B0CEE7D}" dt="2022-12-12T10:58:17.751" v="137" actId="26606"/>
          <ac:picMkLst>
            <pc:docMk/>
            <pc:sldMk cId="187896215" sldId="429"/>
            <ac:picMk id="12" creationId="{012FDCFE-9AD2-4D8A-8CBF-B3AA37EBF6DD}"/>
          </ac:picMkLst>
        </pc:picChg>
        <pc:picChg chg="add">
          <ac:chgData name="Hofslot-Stal, Anita van" userId="b360a098-9f0a-40eb-8e3f-a1b4682c2ecf" providerId="ADAL" clId="{74EF6484-EE27-4C1C-A335-C2AC6B0CEE7D}" dt="2022-12-12T10:58:17.751" v="137" actId="26606"/>
          <ac:picMkLst>
            <pc:docMk/>
            <pc:sldMk cId="187896215" sldId="429"/>
            <ac:picMk id="24" creationId="{25CED634-E2D0-4AB7-96DD-816C9B52C5CF}"/>
          </ac:picMkLst>
        </pc:picChg>
        <pc:cxnChg chg="add">
          <ac:chgData name="Hofslot-Stal, Anita van" userId="b360a098-9f0a-40eb-8e3f-a1b4682c2ecf" providerId="ADAL" clId="{74EF6484-EE27-4C1C-A335-C2AC6B0CEE7D}" dt="2022-12-12T10:58:17.751" v="137" actId="26606"/>
          <ac:cxnSpMkLst>
            <pc:docMk/>
            <pc:sldMk cId="187896215" sldId="429"/>
            <ac:cxnSpMk id="14" creationId="{FBD463FC-4CA8-4FF4-85A3-AF9F4B98D210}"/>
          </ac:cxnSpMkLst>
        </pc:cxnChg>
        <pc:cxnChg chg="add">
          <ac:chgData name="Hofslot-Stal, Anita van" userId="b360a098-9f0a-40eb-8e3f-a1b4682c2ecf" providerId="ADAL" clId="{74EF6484-EE27-4C1C-A335-C2AC6B0CEE7D}" dt="2022-12-12T10:58:17.751" v="137" actId="26606"/>
          <ac:cxnSpMkLst>
            <pc:docMk/>
            <pc:sldMk cId="187896215" sldId="429"/>
            <ac:cxnSpMk id="16" creationId="{BECF35C3-8B44-4F4B-BD25-4C01823DB22A}"/>
          </ac:cxnSpMkLst>
        </pc:cxnChg>
        <pc:cxnChg chg="add">
          <ac:chgData name="Hofslot-Stal, Anita van" userId="b360a098-9f0a-40eb-8e3f-a1b4682c2ecf" providerId="ADAL" clId="{74EF6484-EE27-4C1C-A335-C2AC6B0CEE7D}" dt="2022-12-12T10:58:17.751" v="137" actId="26606"/>
          <ac:cxnSpMkLst>
            <pc:docMk/>
            <pc:sldMk cId="187896215" sldId="429"/>
            <ac:cxnSpMk id="22" creationId="{FA6123F2-4B61-414F-A7E5-5B7828EACAE2}"/>
          </ac:cxnSpMkLst>
        </pc:cxnChg>
        <pc:cxnChg chg="add">
          <ac:chgData name="Hofslot-Stal, Anita van" userId="b360a098-9f0a-40eb-8e3f-a1b4682c2ecf" providerId="ADAL" clId="{74EF6484-EE27-4C1C-A335-C2AC6B0CEE7D}" dt="2022-12-12T10:58:17.751" v="137" actId="26606"/>
          <ac:cxnSpMkLst>
            <pc:docMk/>
            <pc:sldMk cId="187896215" sldId="429"/>
            <ac:cxnSpMk id="26" creationId="{FCDDCDFB-696D-4FDF-9B58-24F71B7C37BC}"/>
          </ac:cxnSpMkLst>
        </pc:cxnChg>
      </pc:sldChg>
    </pc:docChg>
  </pc:docChgLst>
  <pc:docChgLst>
    <pc:chgData name="Nazari, Shair" userId="9cd8286b-29ac-44f1-bef1-3aa065f32b13" providerId="ADAL" clId="{4B6E8A20-3776-4D5B-BE19-8E6C13DCEAA9}"/>
    <pc:docChg chg="undo custSel addSld delSld modSld sldOrd">
      <pc:chgData name="Nazari, Shair" userId="9cd8286b-29ac-44f1-bef1-3aa065f32b13" providerId="ADAL" clId="{4B6E8A20-3776-4D5B-BE19-8E6C13DCEAA9}" dt="2022-12-12T11:38:37.169" v="407"/>
      <pc:docMkLst>
        <pc:docMk/>
      </pc:docMkLst>
      <pc:sldChg chg="ord">
        <pc:chgData name="Nazari, Shair" userId="9cd8286b-29ac-44f1-bef1-3aa065f32b13" providerId="ADAL" clId="{4B6E8A20-3776-4D5B-BE19-8E6C13DCEAA9}" dt="2022-12-11T11:35:46.757" v="394"/>
        <pc:sldMkLst>
          <pc:docMk/>
          <pc:sldMk cId="1488975130" sldId="260"/>
        </pc:sldMkLst>
      </pc:sldChg>
      <pc:sldChg chg="add">
        <pc:chgData name="Nazari, Shair" userId="9cd8286b-29ac-44f1-bef1-3aa065f32b13" providerId="ADAL" clId="{4B6E8A20-3776-4D5B-BE19-8E6C13DCEAA9}" dt="2022-12-11T10:39:21.818" v="3"/>
        <pc:sldMkLst>
          <pc:docMk/>
          <pc:sldMk cId="1108060465" sldId="262"/>
        </pc:sldMkLst>
      </pc:sldChg>
      <pc:sldChg chg="delSp add setBg delDesignElem">
        <pc:chgData name="Nazari, Shair" userId="9cd8286b-29ac-44f1-bef1-3aa065f32b13" providerId="ADAL" clId="{4B6E8A20-3776-4D5B-BE19-8E6C13DCEAA9}" dt="2022-12-11T10:39:21.818" v="3"/>
        <pc:sldMkLst>
          <pc:docMk/>
          <pc:sldMk cId="3487134165" sldId="263"/>
        </pc:sldMkLst>
        <pc:spChg chg="del">
          <ac:chgData name="Nazari, Shair" userId="9cd8286b-29ac-44f1-bef1-3aa065f32b13" providerId="ADAL" clId="{4B6E8A20-3776-4D5B-BE19-8E6C13DCEAA9}" dt="2022-12-11T10:39:21.818" v="3"/>
          <ac:spMkLst>
            <pc:docMk/>
            <pc:sldMk cId="3487134165" sldId="263"/>
            <ac:spMk id="9" creationId="{0CABCAE3-64FC-4149-819F-2C1812824154}"/>
          </ac:spMkLst>
        </pc:spChg>
        <pc:spChg chg="del">
          <ac:chgData name="Nazari, Shair" userId="9cd8286b-29ac-44f1-bef1-3aa065f32b13" providerId="ADAL" clId="{4B6E8A20-3776-4D5B-BE19-8E6C13DCEAA9}" dt="2022-12-11T10:39:21.818" v="3"/>
          <ac:spMkLst>
            <pc:docMk/>
            <pc:sldMk cId="3487134165" sldId="263"/>
            <ac:spMk id="17" creationId="{D0712110-0BC1-4B31-B3BB-63B44222E87F}"/>
          </ac:spMkLst>
        </pc:spChg>
        <pc:spChg chg="del">
          <ac:chgData name="Nazari, Shair" userId="9cd8286b-29ac-44f1-bef1-3aa065f32b13" providerId="ADAL" clId="{4B6E8A20-3776-4D5B-BE19-8E6C13DCEAA9}" dt="2022-12-11T10:39:21.818" v="3"/>
          <ac:spMkLst>
            <pc:docMk/>
            <pc:sldMk cId="3487134165" sldId="263"/>
            <ac:spMk id="19" creationId="{4466B5F3-C053-4580-B04A-1EF949888280}"/>
          </ac:spMkLst>
        </pc:spChg>
        <pc:picChg chg="del">
          <ac:chgData name="Nazari, Shair" userId="9cd8286b-29ac-44f1-bef1-3aa065f32b13" providerId="ADAL" clId="{4B6E8A20-3776-4D5B-BE19-8E6C13DCEAA9}" dt="2022-12-11T10:39:21.818" v="3"/>
          <ac:picMkLst>
            <pc:docMk/>
            <pc:sldMk cId="3487134165" sldId="263"/>
            <ac:picMk id="11" creationId="{012FDCFE-9AD2-4D8A-8CBF-B3AA37EBF6DD}"/>
          </ac:picMkLst>
        </pc:picChg>
        <pc:picChg chg="del">
          <ac:chgData name="Nazari, Shair" userId="9cd8286b-29ac-44f1-bef1-3aa065f32b13" providerId="ADAL" clId="{4B6E8A20-3776-4D5B-BE19-8E6C13DCEAA9}" dt="2022-12-11T10:39:21.818" v="3"/>
          <ac:picMkLst>
            <pc:docMk/>
            <pc:sldMk cId="3487134165" sldId="263"/>
            <ac:picMk id="23" creationId="{25CED634-E2D0-4AB7-96DD-816C9B52C5CF}"/>
          </ac:picMkLst>
        </pc:picChg>
        <pc:cxnChg chg="del">
          <ac:chgData name="Nazari, Shair" userId="9cd8286b-29ac-44f1-bef1-3aa065f32b13" providerId="ADAL" clId="{4B6E8A20-3776-4D5B-BE19-8E6C13DCEAA9}" dt="2022-12-11T10:39:21.818" v="3"/>
          <ac:cxnSpMkLst>
            <pc:docMk/>
            <pc:sldMk cId="3487134165" sldId="263"/>
            <ac:cxnSpMk id="13" creationId="{FBD463FC-4CA8-4FF4-85A3-AF9F4B98D210}"/>
          </ac:cxnSpMkLst>
        </pc:cxnChg>
        <pc:cxnChg chg="del">
          <ac:chgData name="Nazari, Shair" userId="9cd8286b-29ac-44f1-bef1-3aa065f32b13" providerId="ADAL" clId="{4B6E8A20-3776-4D5B-BE19-8E6C13DCEAA9}" dt="2022-12-11T10:39:21.818" v="3"/>
          <ac:cxnSpMkLst>
            <pc:docMk/>
            <pc:sldMk cId="3487134165" sldId="263"/>
            <ac:cxnSpMk id="15" creationId="{BECF35C3-8B44-4F4B-BD25-4C01823DB22A}"/>
          </ac:cxnSpMkLst>
        </pc:cxnChg>
        <pc:cxnChg chg="del">
          <ac:chgData name="Nazari, Shair" userId="9cd8286b-29ac-44f1-bef1-3aa065f32b13" providerId="ADAL" clId="{4B6E8A20-3776-4D5B-BE19-8E6C13DCEAA9}" dt="2022-12-11T10:39:21.818" v="3"/>
          <ac:cxnSpMkLst>
            <pc:docMk/>
            <pc:sldMk cId="3487134165" sldId="263"/>
            <ac:cxnSpMk id="21" creationId="{FA6123F2-4B61-414F-A7E5-5B7828EACAE2}"/>
          </ac:cxnSpMkLst>
        </pc:cxnChg>
        <pc:cxnChg chg="del">
          <ac:chgData name="Nazari, Shair" userId="9cd8286b-29ac-44f1-bef1-3aa065f32b13" providerId="ADAL" clId="{4B6E8A20-3776-4D5B-BE19-8E6C13DCEAA9}" dt="2022-12-11T10:39:21.818" v="3"/>
          <ac:cxnSpMkLst>
            <pc:docMk/>
            <pc:sldMk cId="3487134165" sldId="263"/>
            <ac:cxnSpMk id="25" creationId="{FCDDCDFB-696D-4FDF-9B58-24F71B7C37BC}"/>
          </ac:cxnSpMkLst>
        </pc:cxnChg>
      </pc:sldChg>
      <pc:sldChg chg="del">
        <pc:chgData name="Nazari, Shair" userId="9cd8286b-29ac-44f1-bef1-3aa065f32b13" providerId="ADAL" clId="{4B6E8A20-3776-4D5B-BE19-8E6C13DCEAA9}" dt="2022-12-11T10:39:13.029" v="1" actId="47"/>
        <pc:sldMkLst>
          <pc:docMk/>
          <pc:sldMk cId="1750699563" sldId="371"/>
        </pc:sldMkLst>
      </pc:sldChg>
      <pc:sldChg chg="ord">
        <pc:chgData name="Nazari, Shair" userId="9cd8286b-29ac-44f1-bef1-3aa065f32b13" providerId="ADAL" clId="{4B6E8A20-3776-4D5B-BE19-8E6C13DCEAA9}" dt="2022-12-12T11:31:57.064" v="401"/>
        <pc:sldMkLst>
          <pc:docMk/>
          <pc:sldMk cId="4041768377" sldId="374"/>
        </pc:sldMkLst>
      </pc:sldChg>
      <pc:sldChg chg="del ord">
        <pc:chgData name="Nazari, Shair" userId="9cd8286b-29ac-44f1-bef1-3aa065f32b13" providerId="ADAL" clId="{4B6E8A20-3776-4D5B-BE19-8E6C13DCEAA9}" dt="2022-12-11T10:56:47.545" v="301" actId="47"/>
        <pc:sldMkLst>
          <pc:docMk/>
          <pc:sldMk cId="3775679909" sldId="392"/>
        </pc:sldMkLst>
      </pc:sldChg>
      <pc:sldChg chg="delSp modSp mod delAnim modAnim">
        <pc:chgData name="Nazari, Shair" userId="9cd8286b-29ac-44f1-bef1-3aa065f32b13" providerId="ADAL" clId="{4B6E8A20-3776-4D5B-BE19-8E6C13DCEAA9}" dt="2022-12-11T10:58:37.889" v="306"/>
        <pc:sldMkLst>
          <pc:docMk/>
          <pc:sldMk cId="3439356910" sldId="393"/>
        </pc:sldMkLst>
        <pc:grpChg chg="del">
          <ac:chgData name="Nazari, Shair" userId="9cd8286b-29ac-44f1-bef1-3aa065f32b13" providerId="ADAL" clId="{4B6E8A20-3776-4D5B-BE19-8E6C13DCEAA9}" dt="2022-12-11T10:57:49.087" v="304" actId="478"/>
          <ac:grpSpMkLst>
            <pc:docMk/>
            <pc:sldMk cId="3439356910" sldId="393"/>
            <ac:grpSpMk id="11" creationId="{30428405-F565-4E34-A800-EA3AE78BF3E7}"/>
          </ac:grpSpMkLst>
        </pc:grpChg>
        <pc:picChg chg="mod modCrop">
          <ac:chgData name="Nazari, Shair" userId="9cd8286b-29ac-44f1-bef1-3aa065f32b13" providerId="ADAL" clId="{4B6E8A20-3776-4D5B-BE19-8E6C13DCEAA9}" dt="2022-12-11T10:58:10.981" v="305" actId="732"/>
          <ac:picMkLst>
            <pc:docMk/>
            <pc:sldMk cId="3439356910" sldId="393"/>
            <ac:picMk id="4" creationId="{B989E9F1-1EE7-4F31-8F98-D1E2BEFF5EFC}"/>
          </ac:picMkLst>
        </pc:picChg>
        <pc:inkChg chg="del">
          <ac:chgData name="Nazari, Shair" userId="9cd8286b-29ac-44f1-bef1-3aa065f32b13" providerId="ADAL" clId="{4B6E8A20-3776-4D5B-BE19-8E6C13DCEAA9}" dt="2022-12-11T10:57:45.988" v="303" actId="478"/>
          <ac:inkMkLst>
            <pc:docMk/>
            <pc:sldMk cId="3439356910" sldId="393"/>
            <ac:inkMk id="8" creationId="{E6EE1986-5944-464D-8729-6E741A1C50D7}"/>
          </ac:inkMkLst>
        </pc:inkChg>
      </pc:sldChg>
      <pc:sldChg chg="del">
        <pc:chgData name="Nazari, Shair" userId="9cd8286b-29ac-44f1-bef1-3aa065f32b13" providerId="ADAL" clId="{4B6E8A20-3776-4D5B-BE19-8E6C13DCEAA9}" dt="2022-12-11T10:39:09.414" v="0" actId="47"/>
        <pc:sldMkLst>
          <pc:docMk/>
          <pc:sldMk cId="2596727348" sldId="394"/>
        </pc:sldMkLst>
      </pc:sldChg>
      <pc:sldChg chg="del">
        <pc:chgData name="Nazari, Shair" userId="9cd8286b-29ac-44f1-bef1-3aa065f32b13" providerId="ADAL" clId="{4B6E8A20-3776-4D5B-BE19-8E6C13DCEAA9}" dt="2022-12-11T11:29:20.948" v="315" actId="47"/>
        <pc:sldMkLst>
          <pc:docMk/>
          <pc:sldMk cId="2510669539" sldId="395"/>
        </pc:sldMkLst>
      </pc:sldChg>
      <pc:sldChg chg="del">
        <pc:chgData name="Nazari, Shair" userId="9cd8286b-29ac-44f1-bef1-3aa065f32b13" providerId="ADAL" clId="{4B6E8A20-3776-4D5B-BE19-8E6C13DCEAA9}" dt="2022-12-11T11:29:24.776" v="316" actId="47"/>
        <pc:sldMkLst>
          <pc:docMk/>
          <pc:sldMk cId="2034919720" sldId="396"/>
        </pc:sldMkLst>
      </pc:sldChg>
      <pc:sldChg chg="addSp modSp mod modAnim">
        <pc:chgData name="Nazari, Shair" userId="9cd8286b-29ac-44f1-bef1-3aa065f32b13" providerId="ADAL" clId="{4B6E8A20-3776-4D5B-BE19-8E6C13DCEAA9}" dt="2022-12-12T11:38:37.169" v="407"/>
        <pc:sldMkLst>
          <pc:docMk/>
          <pc:sldMk cId="2618508416" sldId="398"/>
        </pc:sldMkLst>
        <pc:picChg chg="add mod modCrop">
          <ac:chgData name="Nazari, Shair" userId="9cd8286b-29ac-44f1-bef1-3aa065f32b13" providerId="ADAL" clId="{4B6E8A20-3776-4D5B-BE19-8E6C13DCEAA9}" dt="2022-12-12T11:38:30.104" v="406" actId="14100"/>
          <ac:picMkLst>
            <pc:docMk/>
            <pc:sldMk cId="2618508416" sldId="398"/>
            <ac:picMk id="5" creationId="{EFF88B73-6238-79FB-1949-3F2E9191C38F}"/>
          </ac:picMkLst>
        </pc:picChg>
      </pc:sldChg>
      <pc:sldChg chg="modSp mod modAnim">
        <pc:chgData name="Nazari, Shair" userId="9cd8286b-29ac-44f1-bef1-3aa065f32b13" providerId="ADAL" clId="{4B6E8A20-3776-4D5B-BE19-8E6C13DCEAA9}" dt="2022-12-11T11:35:28.591" v="392"/>
        <pc:sldMkLst>
          <pc:docMk/>
          <pc:sldMk cId="555606632" sldId="399"/>
        </pc:sldMkLst>
        <pc:spChg chg="mod">
          <ac:chgData name="Nazari, Shair" userId="9cd8286b-29ac-44f1-bef1-3aa065f32b13" providerId="ADAL" clId="{4B6E8A20-3776-4D5B-BE19-8E6C13DCEAA9}" dt="2022-12-11T11:35:08.382" v="390" actId="403"/>
          <ac:spMkLst>
            <pc:docMk/>
            <pc:sldMk cId="555606632" sldId="399"/>
            <ac:spMk id="3" creationId="{C58C4C1A-C4CA-4A00-BE21-3FA5A2421E94}"/>
          </ac:spMkLst>
        </pc:spChg>
        <pc:picChg chg="mod">
          <ac:chgData name="Nazari, Shair" userId="9cd8286b-29ac-44f1-bef1-3aa065f32b13" providerId="ADAL" clId="{4B6E8A20-3776-4D5B-BE19-8E6C13DCEAA9}" dt="2022-12-11T11:35:19.041" v="391" actId="1076"/>
          <ac:picMkLst>
            <pc:docMk/>
            <pc:sldMk cId="555606632" sldId="399"/>
            <ac:picMk id="4" creationId="{790D0D89-998F-48CE-91BE-EC05A92C12AC}"/>
          </ac:picMkLst>
        </pc:picChg>
      </pc:sldChg>
      <pc:sldChg chg="del">
        <pc:chgData name="Nazari, Shair" userId="9cd8286b-29ac-44f1-bef1-3aa065f32b13" providerId="ADAL" clId="{4B6E8A20-3776-4D5B-BE19-8E6C13DCEAA9}" dt="2022-12-11T11:04:25.186" v="314" actId="47"/>
        <pc:sldMkLst>
          <pc:docMk/>
          <pc:sldMk cId="1650606193" sldId="400"/>
        </pc:sldMkLst>
      </pc:sldChg>
      <pc:sldChg chg="modSp del mod ord">
        <pc:chgData name="Nazari, Shair" userId="9cd8286b-29ac-44f1-bef1-3aa065f32b13" providerId="ADAL" clId="{4B6E8A20-3776-4D5B-BE19-8E6C13DCEAA9}" dt="2022-12-11T11:31:48.711" v="322" actId="47"/>
        <pc:sldMkLst>
          <pc:docMk/>
          <pc:sldMk cId="3115431112" sldId="404"/>
        </pc:sldMkLst>
        <pc:spChg chg="mod">
          <ac:chgData name="Nazari, Shair" userId="9cd8286b-29ac-44f1-bef1-3aa065f32b13" providerId="ADAL" clId="{4B6E8A20-3776-4D5B-BE19-8E6C13DCEAA9}" dt="2022-12-11T11:29:40.418" v="318" actId="6549"/>
          <ac:spMkLst>
            <pc:docMk/>
            <pc:sldMk cId="3115431112" sldId="404"/>
            <ac:spMk id="3" creationId="{00000000-0000-0000-0000-000000000000}"/>
          </ac:spMkLst>
        </pc:spChg>
      </pc:sldChg>
      <pc:sldChg chg="ord">
        <pc:chgData name="Nazari, Shair" userId="9cd8286b-29ac-44f1-bef1-3aa065f32b13" providerId="ADAL" clId="{4B6E8A20-3776-4D5B-BE19-8E6C13DCEAA9}" dt="2022-12-11T11:35:55.492" v="396"/>
        <pc:sldMkLst>
          <pc:docMk/>
          <pc:sldMk cId="3969976264" sldId="405"/>
        </pc:sldMkLst>
      </pc:sldChg>
      <pc:sldChg chg="modSp add del mod">
        <pc:chgData name="Nazari, Shair" userId="9cd8286b-29ac-44f1-bef1-3aa065f32b13" providerId="ADAL" clId="{4B6E8A20-3776-4D5B-BE19-8E6C13DCEAA9}" dt="2022-12-11T10:56:40.652" v="300" actId="47"/>
        <pc:sldMkLst>
          <pc:docMk/>
          <pc:sldMk cId="525706992" sldId="415"/>
        </pc:sldMkLst>
        <pc:spChg chg="mod">
          <ac:chgData name="Nazari, Shair" userId="9cd8286b-29ac-44f1-bef1-3aa065f32b13" providerId="ADAL" clId="{4B6E8A20-3776-4D5B-BE19-8E6C13DCEAA9}" dt="2022-12-11T10:39:43.856" v="6" actId="1076"/>
          <ac:spMkLst>
            <pc:docMk/>
            <pc:sldMk cId="525706992" sldId="415"/>
            <ac:spMk id="4" creationId="{76BB4162-3856-B907-84BB-1091DF269AE7}"/>
          </ac:spMkLst>
        </pc:spChg>
      </pc:sldChg>
      <pc:sldChg chg="modSp add mod modAnim">
        <pc:chgData name="Nazari, Shair" userId="9cd8286b-29ac-44f1-bef1-3aa065f32b13" providerId="ADAL" clId="{4B6E8A20-3776-4D5B-BE19-8E6C13DCEAA9}" dt="2022-12-11T10:55:35.071" v="289" actId="20577"/>
        <pc:sldMkLst>
          <pc:docMk/>
          <pc:sldMk cId="3399182671" sldId="418"/>
        </pc:sldMkLst>
        <pc:spChg chg="mod">
          <ac:chgData name="Nazari, Shair" userId="9cd8286b-29ac-44f1-bef1-3aa065f32b13" providerId="ADAL" clId="{4B6E8A20-3776-4D5B-BE19-8E6C13DCEAA9}" dt="2022-12-11T10:55:35.071" v="289" actId="20577"/>
          <ac:spMkLst>
            <pc:docMk/>
            <pc:sldMk cId="3399182671" sldId="418"/>
            <ac:spMk id="4" creationId="{76BB4162-3856-B907-84BB-1091DF269AE7}"/>
          </ac:spMkLst>
        </pc:spChg>
      </pc:sldChg>
      <pc:sldChg chg="add del">
        <pc:chgData name="Nazari, Shair" userId="9cd8286b-29ac-44f1-bef1-3aa065f32b13" providerId="ADAL" clId="{4B6E8A20-3776-4D5B-BE19-8E6C13DCEAA9}" dt="2022-12-11T10:56:59.888" v="302" actId="47"/>
        <pc:sldMkLst>
          <pc:docMk/>
          <pc:sldMk cId="2596727348" sldId="419"/>
        </pc:sldMkLst>
      </pc:sldChg>
      <pc:sldChg chg="modSp add mod">
        <pc:chgData name="Nazari, Shair" userId="9cd8286b-29ac-44f1-bef1-3aa065f32b13" providerId="ADAL" clId="{4B6E8A20-3776-4D5B-BE19-8E6C13DCEAA9}" dt="2022-12-11T10:56:34.193" v="299" actId="6549"/>
        <pc:sldMkLst>
          <pc:docMk/>
          <pc:sldMk cId="2169189789" sldId="420"/>
        </pc:sldMkLst>
        <pc:spChg chg="mod">
          <ac:chgData name="Nazari, Shair" userId="9cd8286b-29ac-44f1-bef1-3aa065f32b13" providerId="ADAL" clId="{4B6E8A20-3776-4D5B-BE19-8E6C13DCEAA9}" dt="2022-12-11T10:56:34.193" v="299" actId="6549"/>
          <ac:spMkLst>
            <pc:docMk/>
            <pc:sldMk cId="2169189789" sldId="420"/>
            <ac:spMk id="4" creationId="{76BB4162-3856-B907-84BB-1091DF269AE7}"/>
          </ac:spMkLst>
        </pc:spChg>
      </pc:sldChg>
      <pc:sldChg chg="addSp delSp modSp add mod delAnim">
        <pc:chgData name="Nazari, Shair" userId="9cd8286b-29ac-44f1-bef1-3aa065f32b13" providerId="ADAL" clId="{4B6E8A20-3776-4D5B-BE19-8E6C13DCEAA9}" dt="2022-12-11T11:01:12.452" v="313" actId="1076"/>
        <pc:sldMkLst>
          <pc:docMk/>
          <pc:sldMk cId="3648165363" sldId="421"/>
        </pc:sldMkLst>
        <pc:grpChg chg="del">
          <ac:chgData name="Nazari, Shair" userId="9cd8286b-29ac-44f1-bef1-3aa065f32b13" providerId="ADAL" clId="{4B6E8A20-3776-4D5B-BE19-8E6C13DCEAA9}" dt="2022-12-11T11:00:59.857" v="309" actId="478"/>
          <ac:grpSpMkLst>
            <pc:docMk/>
            <pc:sldMk cId="3648165363" sldId="421"/>
            <ac:grpSpMk id="7" creationId="{C1B9D48D-579D-45E9-AC5F-832E59FB09F7}"/>
          </ac:grpSpMkLst>
        </pc:grpChg>
        <pc:picChg chg="del">
          <ac:chgData name="Nazari, Shair" userId="9cd8286b-29ac-44f1-bef1-3aa065f32b13" providerId="ADAL" clId="{4B6E8A20-3776-4D5B-BE19-8E6C13DCEAA9}" dt="2022-12-11T11:00:57.419" v="308" actId="478"/>
          <ac:picMkLst>
            <pc:docMk/>
            <pc:sldMk cId="3648165363" sldId="421"/>
            <ac:picMk id="4" creationId="{B989E9F1-1EE7-4F31-8F98-D1E2BEFF5EFC}"/>
          </ac:picMkLst>
        </pc:picChg>
        <pc:picChg chg="del">
          <ac:chgData name="Nazari, Shair" userId="9cd8286b-29ac-44f1-bef1-3aa065f32b13" providerId="ADAL" clId="{4B6E8A20-3776-4D5B-BE19-8E6C13DCEAA9}" dt="2022-12-11T11:01:01.960" v="310" actId="478"/>
          <ac:picMkLst>
            <pc:docMk/>
            <pc:sldMk cId="3648165363" sldId="421"/>
            <ac:picMk id="12" creationId="{B64EA0DF-82D7-4746-AB4C-1651020DFABB}"/>
          </ac:picMkLst>
        </pc:picChg>
        <pc:picChg chg="add mod">
          <ac:chgData name="Nazari, Shair" userId="9cd8286b-29ac-44f1-bef1-3aa065f32b13" providerId="ADAL" clId="{4B6E8A20-3776-4D5B-BE19-8E6C13DCEAA9}" dt="2022-12-11T11:01:12.452" v="313" actId="1076"/>
          <ac:picMkLst>
            <pc:docMk/>
            <pc:sldMk cId="3648165363" sldId="421"/>
            <ac:picMk id="1026" creationId="{0908307E-2D15-42FB-CFCD-4CB1DB552F4C}"/>
          </ac:picMkLst>
        </pc:picChg>
      </pc:sldChg>
      <pc:sldChg chg="add">
        <pc:chgData name="Nazari, Shair" userId="9cd8286b-29ac-44f1-bef1-3aa065f32b13" providerId="ADAL" clId="{4B6E8A20-3776-4D5B-BE19-8E6C13DCEAA9}" dt="2022-12-11T11:31:33.230" v="319" actId="2890"/>
        <pc:sldMkLst>
          <pc:docMk/>
          <pc:sldMk cId="2343891925" sldId="422"/>
        </pc:sldMkLst>
      </pc:sldChg>
      <pc:sldChg chg="addSp delSp add mod">
        <pc:chgData name="Nazari, Shair" userId="9cd8286b-29ac-44f1-bef1-3aa065f32b13" providerId="ADAL" clId="{4B6E8A20-3776-4D5B-BE19-8E6C13DCEAA9}" dt="2022-12-12T11:31:12.479" v="399" actId="22"/>
        <pc:sldMkLst>
          <pc:docMk/>
          <pc:sldMk cId="1919882478" sldId="430"/>
        </pc:sldMkLst>
        <pc:picChg chg="add">
          <ac:chgData name="Nazari, Shair" userId="9cd8286b-29ac-44f1-bef1-3aa065f32b13" providerId="ADAL" clId="{4B6E8A20-3776-4D5B-BE19-8E6C13DCEAA9}" dt="2022-12-12T11:31:12.479" v="399" actId="22"/>
          <ac:picMkLst>
            <pc:docMk/>
            <pc:sldMk cId="1919882478" sldId="430"/>
            <ac:picMk id="4" creationId="{77FC9217-6951-7035-F54A-6734A5D6271C}"/>
          </ac:picMkLst>
        </pc:picChg>
        <pc:picChg chg="del">
          <ac:chgData name="Nazari, Shair" userId="9cd8286b-29ac-44f1-bef1-3aa065f32b13" providerId="ADAL" clId="{4B6E8A20-3776-4D5B-BE19-8E6C13DCEAA9}" dt="2022-12-12T11:31:03.627" v="398" actId="478"/>
          <ac:picMkLst>
            <pc:docMk/>
            <pc:sldMk cId="1919882478" sldId="430"/>
            <ac:picMk id="1026" creationId="{0908307E-2D15-42FB-CFCD-4CB1DB552F4C}"/>
          </ac:picMkLst>
        </pc:picChg>
      </pc:sldChg>
    </pc:docChg>
  </pc:docChgLst>
  <pc:docChgLst>
    <pc:chgData name="Nazari, Shair" userId="9cd8286b-29ac-44f1-bef1-3aa065f32b13" providerId="ADAL" clId="{CD070E5A-60AF-45EB-B7BB-1407C524AF73}"/>
    <pc:docChg chg="modSld">
      <pc:chgData name="Nazari, Shair" userId="9cd8286b-29ac-44f1-bef1-3aa065f32b13" providerId="ADAL" clId="{CD070E5A-60AF-45EB-B7BB-1407C524AF73}" dt="2021-09-27T14:05:11.070" v="20"/>
      <pc:docMkLst>
        <pc:docMk/>
      </pc:docMkLst>
      <pc:sldChg chg="addSp modSp mod modAnim">
        <pc:chgData name="Nazari, Shair" userId="9cd8286b-29ac-44f1-bef1-3aa065f32b13" providerId="ADAL" clId="{CD070E5A-60AF-45EB-B7BB-1407C524AF73}" dt="2021-09-27T14:05:11.070" v="20"/>
        <pc:sldMkLst>
          <pc:docMk/>
          <pc:sldMk cId="1004518706" sldId="403"/>
        </pc:sldMkLst>
        <pc:picChg chg="add mod ord">
          <ac:chgData name="Nazari, Shair" userId="9cd8286b-29ac-44f1-bef1-3aa065f32b13" providerId="ADAL" clId="{CD070E5A-60AF-45EB-B7BB-1407C524AF73}" dt="2021-09-27T14:04:42.322" v="10" actId="1076"/>
          <ac:picMkLst>
            <pc:docMk/>
            <pc:sldMk cId="1004518706" sldId="403"/>
            <ac:picMk id="5" creationId="{B838E2CE-DA0E-4755-B55D-EE8E9987C5CD}"/>
          </ac:picMkLst>
        </pc:picChg>
        <pc:picChg chg="add mod">
          <ac:chgData name="Nazari, Shair" userId="9cd8286b-29ac-44f1-bef1-3aa065f32b13" providerId="ADAL" clId="{CD070E5A-60AF-45EB-B7BB-1407C524AF73}" dt="2021-09-27T14:04:59.899" v="18" actId="1076"/>
          <ac:picMkLst>
            <pc:docMk/>
            <pc:sldMk cId="1004518706" sldId="403"/>
            <ac:picMk id="8" creationId="{EDD3D555-2AEA-4A1E-A237-0F5E45D59252}"/>
          </ac:picMkLst>
        </pc:picChg>
        <pc:picChg chg="add mod">
          <ac:chgData name="Nazari, Shair" userId="9cd8286b-29ac-44f1-bef1-3aa065f32b13" providerId="ADAL" clId="{CD070E5A-60AF-45EB-B7BB-1407C524AF73}" dt="2021-09-27T14:05:02.390" v="19" actId="1076"/>
          <ac:picMkLst>
            <pc:docMk/>
            <pc:sldMk cId="1004518706" sldId="403"/>
            <ac:picMk id="10" creationId="{B09F1D94-E80C-40DF-80C1-0CE1E403DE55}"/>
          </ac:picMkLst>
        </pc:picChg>
      </pc:sldChg>
    </pc:docChg>
  </pc:docChgLst>
  <pc:docChgLst>
    <pc:chgData name="Nazari, Shair" userId="S::as.nazari@alfa-college.nl::9cd8286b-29ac-44f1-bef1-3aa065f32b13" providerId="AD" clId="Web-{185AE79F-52BA-C769-7C94-498A46B95D17}"/>
    <pc:docChg chg="modSld">
      <pc:chgData name="Nazari, Shair" userId="S::as.nazari@alfa-college.nl::9cd8286b-29ac-44f1-bef1-3aa065f32b13" providerId="AD" clId="Web-{185AE79F-52BA-C769-7C94-498A46B95D17}" dt="2022-11-30T15:21:37.421" v="0" actId="1076"/>
      <pc:docMkLst>
        <pc:docMk/>
      </pc:docMkLst>
      <pc:sldChg chg="modSp">
        <pc:chgData name="Nazari, Shair" userId="S::as.nazari@alfa-college.nl::9cd8286b-29ac-44f1-bef1-3aa065f32b13" providerId="AD" clId="Web-{185AE79F-52BA-C769-7C94-498A46B95D17}" dt="2022-11-30T15:21:37.421" v="0" actId="1076"/>
        <pc:sldMkLst>
          <pc:docMk/>
          <pc:sldMk cId="1004518706" sldId="403"/>
        </pc:sldMkLst>
        <pc:picChg chg="mod">
          <ac:chgData name="Nazari, Shair" userId="S::as.nazari@alfa-college.nl::9cd8286b-29ac-44f1-bef1-3aa065f32b13" providerId="AD" clId="Web-{185AE79F-52BA-C769-7C94-498A46B95D17}" dt="2022-11-30T15:21:37.421" v="0" actId="1076"/>
          <ac:picMkLst>
            <pc:docMk/>
            <pc:sldMk cId="1004518706" sldId="403"/>
            <ac:picMk id="8" creationId="{EDD3D555-2AEA-4A1E-A237-0F5E45D5925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F0CE3-D5E5-4009-B2C5-D385D8107AB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D484E5-5BB2-4DCC-8FEB-1B73BB97C79D}">
      <dgm:prSet/>
      <dgm:spPr/>
      <dgm:t>
        <a:bodyPr/>
        <a:lstStyle/>
        <a:p>
          <a:r>
            <a:rPr lang="nl-NL" dirty="0"/>
            <a:t>Maak een collage over duurzame energiebronnen.</a:t>
          </a:r>
          <a:endParaRPr lang="en-US" dirty="0"/>
        </a:p>
      </dgm:t>
    </dgm:pt>
    <dgm:pt modelId="{F0951724-114F-4102-B3AA-50EB4F817652}" type="parTrans" cxnId="{095A5A8A-730A-48D6-B526-948C4186CAED}">
      <dgm:prSet/>
      <dgm:spPr/>
      <dgm:t>
        <a:bodyPr/>
        <a:lstStyle/>
        <a:p>
          <a:endParaRPr lang="en-US"/>
        </a:p>
      </dgm:t>
    </dgm:pt>
    <dgm:pt modelId="{3C966CB2-5168-4B5A-A16D-760DF87A1550}" type="sibTrans" cxnId="{095A5A8A-730A-48D6-B526-948C4186CAED}">
      <dgm:prSet/>
      <dgm:spPr/>
      <dgm:t>
        <a:bodyPr/>
        <a:lstStyle/>
        <a:p>
          <a:endParaRPr lang="en-US"/>
        </a:p>
      </dgm:t>
    </dgm:pt>
    <dgm:pt modelId="{DC782C85-1004-43E1-8494-C25845559362}">
      <dgm:prSet/>
      <dgm:spPr/>
      <dgm:t>
        <a:bodyPr/>
        <a:lstStyle/>
        <a:p>
          <a:r>
            <a:rPr lang="nl-NL" b="1" dirty="0"/>
            <a:t>Dit doe je niet alleen!</a:t>
          </a:r>
          <a:endParaRPr lang="en-US" dirty="0"/>
        </a:p>
      </dgm:t>
    </dgm:pt>
    <dgm:pt modelId="{F91B6A35-4206-46DB-B2E0-4958C637EB31}" type="parTrans" cxnId="{04DD48BD-30EB-44F5-8938-3528299A4E75}">
      <dgm:prSet/>
      <dgm:spPr/>
      <dgm:t>
        <a:bodyPr/>
        <a:lstStyle/>
        <a:p>
          <a:endParaRPr lang="en-US"/>
        </a:p>
      </dgm:t>
    </dgm:pt>
    <dgm:pt modelId="{4C7A763B-34D3-42BB-A5C2-DD0868346401}" type="sibTrans" cxnId="{04DD48BD-30EB-44F5-8938-3528299A4E75}">
      <dgm:prSet/>
      <dgm:spPr/>
      <dgm:t>
        <a:bodyPr/>
        <a:lstStyle/>
        <a:p>
          <a:endParaRPr lang="en-US"/>
        </a:p>
      </dgm:t>
    </dgm:pt>
    <dgm:pt modelId="{E538EB4E-C3B1-4837-BCF1-8A0B8CA9120E}">
      <dgm:prSet/>
      <dgm:spPr/>
      <dgm:t>
        <a:bodyPr/>
        <a:lstStyle/>
        <a:p>
          <a:r>
            <a:rPr lang="nl-NL" dirty="0"/>
            <a:t>Iedereen heeft één onderdeel uitgezocht</a:t>
          </a:r>
          <a:endParaRPr lang="en-US" dirty="0"/>
        </a:p>
      </dgm:t>
    </dgm:pt>
    <dgm:pt modelId="{5CC14782-7D3B-45A7-B9A3-7C5AF1F63A71}" type="parTrans" cxnId="{B9444BC9-EBD5-4957-9AEA-8A284E6F4BBB}">
      <dgm:prSet/>
      <dgm:spPr/>
      <dgm:t>
        <a:bodyPr/>
        <a:lstStyle/>
        <a:p>
          <a:endParaRPr lang="en-US"/>
        </a:p>
      </dgm:t>
    </dgm:pt>
    <dgm:pt modelId="{23EE885E-9191-4FAF-B3C1-B9B8D38AB739}" type="sibTrans" cxnId="{B9444BC9-EBD5-4957-9AEA-8A284E6F4BBB}">
      <dgm:prSet/>
      <dgm:spPr/>
      <dgm:t>
        <a:bodyPr/>
        <a:lstStyle/>
        <a:p>
          <a:endParaRPr lang="en-US"/>
        </a:p>
      </dgm:t>
    </dgm:pt>
    <dgm:pt modelId="{34C08A14-9443-4DCA-A720-3004184784B7}">
      <dgm:prSet/>
      <dgm:spPr/>
      <dgm:t>
        <a:bodyPr/>
        <a:lstStyle/>
        <a:p>
          <a:r>
            <a:rPr lang="nl-NL"/>
            <a:t>Deze voeg je samen tot één collage over alle 6 duurzame energiebronnen</a:t>
          </a:r>
          <a:endParaRPr lang="en-US"/>
        </a:p>
      </dgm:t>
    </dgm:pt>
    <dgm:pt modelId="{5E6ABEB4-E91A-4A4D-809B-C48546548198}" type="parTrans" cxnId="{5437B5AD-B012-4BF9-B1DD-80CFCFECED51}">
      <dgm:prSet/>
      <dgm:spPr/>
      <dgm:t>
        <a:bodyPr/>
        <a:lstStyle/>
        <a:p>
          <a:endParaRPr lang="en-US"/>
        </a:p>
      </dgm:t>
    </dgm:pt>
    <dgm:pt modelId="{96396E03-9A98-4E53-9771-B7EC59458F73}" type="sibTrans" cxnId="{5437B5AD-B012-4BF9-B1DD-80CFCFECED51}">
      <dgm:prSet/>
      <dgm:spPr/>
      <dgm:t>
        <a:bodyPr/>
        <a:lstStyle/>
        <a:p>
          <a:endParaRPr lang="en-US"/>
        </a:p>
      </dgm:t>
    </dgm:pt>
    <dgm:pt modelId="{1B00D1DE-7F3E-4763-98EF-C83C80A88486}" type="pres">
      <dgm:prSet presAssocID="{6D3F0CE3-D5E5-4009-B2C5-D385D8107AB1}" presName="vert0" presStyleCnt="0">
        <dgm:presLayoutVars>
          <dgm:dir/>
          <dgm:animOne val="branch"/>
          <dgm:animLvl val="lvl"/>
        </dgm:presLayoutVars>
      </dgm:prSet>
      <dgm:spPr/>
    </dgm:pt>
    <dgm:pt modelId="{03DB7521-6F0E-485A-BE6C-FA3182042C3B}" type="pres">
      <dgm:prSet presAssocID="{02D484E5-5BB2-4DCC-8FEB-1B73BB97C79D}" presName="thickLine" presStyleLbl="alignNode1" presStyleIdx="0" presStyleCnt="4"/>
      <dgm:spPr/>
    </dgm:pt>
    <dgm:pt modelId="{CE4BEDED-F33B-425E-AF6D-BE77792E2CEA}" type="pres">
      <dgm:prSet presAssocID="{02D484E5-5BB2-4DCC-8FEB-1B73BB97C79D}" presName="horz1" presStyleCnt="0"/>
      <dgm:spPr/>
    </dgm:pt>
    <dgm:pt modelId="{C0A196DE-9749-47A7-A9FF-B44F4EC8E4AC}" type="pres">
      <dgm:prSet presAssocID="{02D484E5-5BB2-4DCC-8FEB-1B73BB97C79D}" presName="tx1" presStyleLbl="revTx" presStyleIdx="0" presStyleCnt="4" custLinFactNeighborX="256" custLinFactNeighborY="-18944"/>
      <dgm:spPr/>
    </dgm:pt>
    <dgm:pt modelId="{A68AEA99-C4F5-41F0-8825-9D14F9CA8519}" type="pres">
      <dgm:prSet presAssocID="{02D484E5-5BB2-4DCC-8FEB-1B73BB97C79D}" presName="vert1" presStyleCnt="0"/>
      <dgm:spPr/>
    </dgm:pt>
    <dgm:pt modelId="{57067D29-138D-4F84-979F-301D0A5B7F25}" type="pres">
      <dgm:prSet presAssocID="{DC782C85-1004-43E1-8494-C25845559362}" presName="thickLine" presStyleLbl="alignNode1" presStyleIdx="1" presStyleCnt="4"/>
      <dgm:spPr/>
    </dgm:pt>
    <dgm:pt modelId="{5866A37A-778D-4ED0-A34A-A0A56C32254E}" type="pres">
      <dgm:prSet presAssocID="{DC782C85-1004-43E1-8494-C25845559362}" presName="horz1" presStyleCnt="0"/>
      <dgm:spPr/>
    </dgm:pt>
    <dgm:pt modelId="{A55267DA-812C-404B-85D4-270C12673D6A}" type="pres">
      <dgm:prSet presAssocID="{DC782C85-1004-43E1-8494-C25845559362}" presName="tx1" presStyleLbl="revTx" presStyleIdx="1" presStyleCnt="4"/>
      <dgm:spPr/>
    </dgm:pt>
    <dgm:pt modelId="{A3231819-2735-49CD-862E-42427C5290E0}" type="pres">
      <dgm:prSet presAssocID="{DC782C85-1004-43E1-8494-C25845559362}" presName="vert1" presStyleCnt="0"/>
      <dgm:spPr/>
    </dgm:pt>
    <dgm:pt modelId="{0E906773-3FAC-4551-BBAE-E60EDD10C057}" type="pres">
      <dgm:prSet presAssocID="{E538EB4E-C3B1-4837-BCF1-8A0B8CA9120E}" presName="thickLine" presStyleLbl="alignNode1" presStyleIdx="2" presStyleCnt="4"/>
      <dgm:spPr/>
    </dgm:pt>
    <dgm:pt modelId="{F787D503-EAF2-462D-B2DC-D40B53807535}" type="pres">
      <dgm:prSet presAssocID="{E538EB4E-C3B1-4837-BCF1-8A0B8CA9120E}" presName="horz1" presStyleCnt="0"/>
      <dgm:spPr/>
    </dgm:pt>
    <dgm:pt modelId="{3C8AC1C0-142D-4D00-A6F5-15CC2FC09241}" type="pres">
      <dgm:prSet presAssocID="{E538EB4E-C3B1-4837-BCF1-8A0B8CA9120E}" presName="tx1" presStyleLbl="revTx" presStyleIdx="2" presStyleCnt="4"/>
      <dgm:spPr/>
    </dgm:pt>
    <dgm:pt modelId="{274C388C-09A7-4407-AFDA-51B1D2D9A5C5}" type="pres">
      <dgm:prSet presAssocID="{E538EB4E-C3B1-4837-BCF1-8A0B8CA9120E}" presName="vert1" presStyleCnt="0"/>
      <dgm:spPr/>
    </dgm:pt>
    <dgm:pt modelId="{6D366361-B3D1-47EB-8937-35D7CCE3ED97}" type="pres">
      <dgm:prSet presAssocID="{34C08A14-9443-4DCA-A720-3004184784B7}" presName="thickLine" presStyleLbl="alignNode1" presStyleIdx="3" presStyleCnt="4"/>
      <dgm:spPr/>
    </dgm:pt>
    <dgm:pt modelId="{C58761F2-CDD7-48B1-BB90-372E0F884920}" type="pres">
      <dgm:prSet presAssocID="{34C08A14-9443-4DCA-A720-3004184784B7}" presName="horz1" presStyleCnt="0"/>
      <dgm:spPr/>
    </dgm:pt>
    <dgm:pt modelId="{AC290FB7-1B5A-4188-A715-707A0AB7885F}" type="pres">
      <dgm:prSet presAssocID="{34C08A14-9443-4DCA-A720-3004184784B7}" presName="tx1" presStyleLbl="revTx" presStyleIdx="3" presStyleCnt="4"/>
      <dgm:spPr/>
    </dgm:pt>
    <dgm:pt modelId="{866354BC-5C4B-4864-BDEB-30632F1DE670}" type="pres">
      <dgm:prSet presAssocID="{34C08A14-9443-4DCA-A720-3004184784B7}" presName="vert1" presStyleCnt="0"/>
      <dgm:spPr/>
    </dgm:pt>
  </dgm:ptLst>
  <dgm:cxnLst>
    <dgm:cxn modelId="{91B57F60-88F1-4125-9560-260DA1E13CDB}" type="presOf" srcId="{E538EB4E-C3B1-4837-BCF1-8A0B8CA9120E}" destId="{3C8AC1C0-142D-4D00-A6F5-15CC2FC09241}" srcOrd="0" destOrd="0" presId="urn:microsoft.com/office/officeart/2008/layout/LinedList"/>
    <dgm:cxn modelId="{095A5A8A-730A-48D6-B526-948C4186CAED}" srcId="{6D3F0CE3-D5E5-4009-B2C5-D385D8107AB1}" destId="{02D484E5-5BB2-4DCC-8FEB-1B73BB97C79D}" srcOrd="0" destOrd="0" parTransId="{F0951724-114F-4102-B3AA-50EB4F817652}" sibTransId="{3C966CB2-5168-4B5A-A16D-760DF87A1550}"/>
    <dgm:cxn modelId="{5437B5AD-B012-4BF9-B1DD-80CFCFECED51}" srcId="{6D3F0CE3-D5E5-4009-B2C5-D385D8107AB1}" destId="{34C08A14-9443-4DCA-A720-3004184784B7}" srcOrd="3" destOrd="0" parTransId="{5E6ABEB4-E91A-4A4D-809B-C48546548198}" sibTransId="{96396E03-9A98-4E53-9771-B7EC59458F73}"/>
    <dgm:cxn modelId="{E19F14B9-B780-41A5-85D8-43A74D73CBE6}" type="presOf" srcId="{6D3F0CE3-D5E5-4009-B2C5-D385D8107AB1}" destId="{1B00D1DE-7F3E-4763-98EF-C83C80A88486}" srcOrd="0" destOrd="0" presId="urn:microsoft.com/office/officeart/2008/layout/LinedList"/>
    <dgm:cxn modelId="{B3D8A0BC-F979-4298-9395-BBA2E0B9DB08}" type="presOf" srcId="{DC782C85-1004-43E1-8494-C25845559362}" destId="{A55267DA-812C-404B-85D4-270C12673D6A}" srcOrd="0" destOrd="0" presId="urn:microsoft.com/office/officeart/2008/layout/LinedList"/>
    <dgm:cxn modelId="{04DD48BD-30EB-44F5-8938-3528299A4E75}" srcId="{6D3F0CE3-D5E5-4009-B2C5-D385D8107AB1}" destId="{DC782C85-1004-43E1-8494-C25845559362}" srcOrd="1" destOrd="0" parTransId="{F91B6A35-4206-46DB-B2E0-4958C637EB31}" sibTransId="{4C7A763B-34D3-42BB-A5C2-DD0868346401}"/>
    <dgm:cxn modelId="{B9444BC9-EBD5-4957-9AEA-8A284E6F4BBB}" srcId="{6D3F0CE3-D5E5-4009-B2C5-D385D8107AB1}" destId="{E538EB4E-C3B1-4837-BCF1-8A0B8CA9120E}" srcOrd="2" destOrd="0" parTransId="{5CC14782-7D3B-45A7-B9A3-7C5AF1F63A71}" sibTransId="{23EE885E-9191-4FAF-B3C1-B9B8D38AB739}"/>
    <dgm:cxn modelId="{F40075EC-B94F-4B5E-9A47-E897A993FB8F}" type="presOf" srcId="{34C08A14-9443-4DCA-A720-3004184784B7}" destId="{AC290FB7-1B5A-4188-A715-707A0AB7885F}" srcOrd="0" destOrd="0" presId="urn:microsoft.com/office/officeart/2008/layout/LinedList"/>
    <dgm:cxn modelId="{71302BFC-DC08-40A3-BC4D-58CA2CD328AB}" type="presOf" srcId="{02D484E5-5BB2-4DCC-8FEB-1B73BB97C79D}" destId="{C0A196DE-9749-47A7-A9FF-B44F4EC8E4AC}" srcOrd="0" destOrd="0" presId="urn:microsoft.com/office/officeart/2008/layout/LinedList"/>
    <dgm:cxn modelId="{17315408-3825-4DF7-923A-94677979168A}" type="presParOf" srcId="{1B00D1DE-7F3E-4763-98EF-C83C80A88486}" destId="{03DB7521-6F0E-485A-BE6C-FA3182042C3B}" srcOrd="0" destOrd="0" presId="urn:microsoft.com/office/officeart/2008/layout/LinedList"/>
    <dgm:cxn modelId="{D0B4F749-6C10-4334-9976-B71677A2C1A1}" type="presParOf" srcId="{1B00D1DE-7F3E-4763-98EF-C83C80A88486}" destId="{CE4BEDED-F33B-425E-AF6D-BE77792E2CEA}" srcOrd="1" destOrd="0" presId="urn:microsoft.com/office/officeart/2008/layout/LinedList"/>
    <dgm:cxn modelId="{4E43829F-42F6-4305-A0CA-5B81A509C012}" type="presParOf" srcId="{CE4BEDED-F33B-425E-AF6D-BE77792E2CEA}" destId="{C0A196DE-9749-47A7-A9FF-B44F4EC8E4AC}" srcOrd="0" destOrd="0" presId="urn:microsoft.com/office/officeart/2008/layout/LinedList"/>
    <dgm:cxn modelId="{5EB6CE41-8984-450B-BAB3-464EC0518CB2}" type="presParOf" srcId="{CE4BEDED-F33B-425E-AF6D-BE77792E2CEA}" destId="{A68AEA99-C4F5-41F0-8825-9D14F9CA8519}" srcOrd="1" destOrd="0" presId="urn:microsoft.com/office/officeart/2008/layout/LinedList"/>
    <dgm:cxn modelId="{171A59FA-ED0D-4C99-9AEC-9D6108BFDFB9}" type="presParOf" srcId="{1B00D1DE-7F3E-4763-98EF-C83C80A88486}" destId="{57067D29-138D-4F84-979F-301D0A5B7F25}" srcOrd="2" destOrd="0" presId="urn:microsoft.com/office/officeart/2008/layout/LinedList"/>
    <dgm:cxn modelId="{23467C05-8F59-4FA9-B748-A9EF11DE96C8}" type="presParOf" srcId="{1B00D1DE-7F3E-4763-98EF-C83C80A88486}" destId="{5866A37A-778D-4ED0-A34A-A0A56C32254E}" srcOrd="3" destOrd="0" presId="urn:microsoft.com/office/officeart/2008/layout/LinedList"/>
    <dgm:cxn modelId="{EF95D64A-886A-4C7A-8C21-C0AF1473DDEC}" type="presParOf" srcId="{5866A37A-778D-4ED0-A34A-A0A56C32254E}" destId="{A55267DA-812C-404B-85D4-270C12673D6A}" srcOrd="0" destOrd="0" presId="urn:microsoft.com/office/officeart/2008/layout/LinedList"/>
    <dgm:cxn modelId="{252D650F-716D-481B-9817-52592F4AFB55}" type="presParOf" srcId="{5866A37A-778D-4ED0-A34A-A0A56C32254E}" destId="{A3231819-2735-49CD-862E-42427C5290E0}" srcOrd="1" destOrd="0" presId="urn:microsoft.com/office/officeart/2008/layout/LinedList"/>
    <dgm:cxn modelId="{8A3D4556-BCE8-4539-9CB6-BE10225281FD}" type="presParOf" srcId="{1B00D1DE-7F3E-4763-98EF-C83C80A88486}" destId="{0E906773-3FAC-4551-BBAE-E60EDD10C057}" srcOrd="4" destOrd="0" presId="urn:microsoft.com/office/officeart/2008/layout/LinedList"/>
    <dgm:cxn modelId="{EAD08BF1-926F-452B-917F-E4142B9BA91A}" type="presParOf" srcId="{1B00D1DE-7F3E-4763-98EF-C83C80A88486}" destId="{F787D503-EAF2-462D-B2DC-D40B53807535}" srcOrd="5" destOrd="0" presId="urn:microsoft.com/office/officeart/2008/layout/LinedList"/>
    <dgm:cxn modelId="{06241524-193D-42AB-BF2B-A6B16C4B35C1}" type="presParOf" srcId="{F787D503-EAF2-462D-B2DC-D40B53807535}" destId="{3C8AC1C0-142D-4D00-A6F5-15CC2FC09241}" srcOrd="0" destOrd="0" presId="urn:microsoft.com/office/officeart/2008/layout/LinedList"/>
    <dgm:cxn modelId="{85B7A9A5-9024-4942-A2D0-250B60E0E8D4}" type="presParOf" srcId="{F787D503-EAF2-462D-B2DC-D40B53807535}" destId="{274C388C-09A7-4407-AFDA-51B1D2D9A5C5}" srcOrd="1" destOrd="0" presId="urn:microsoft.com/office/officeart/2008/layout/LinedList"/>
    <dgm:cxn modelId="{D1E62DC2-750C-48D2-8FAD-F29012CE32E2}" type="presParOf" srcId="{1B00D1DE-7F3E-4763-98EF-C83C80A88486}" destId="{6D366361-B3D1-47EB-8937-35D7CCE3ED97}" srcOrd="6" destOrd="0" presId="urn:microsoft.com/office/officeart/2008/layout/LinedList"/>
    <dgm:cxn modelId="{8EC91DD6-B74E-4BFA-AB4E-FD8A26188AEA}" type="presParOf" srcId="{1B00D1DE-7F3E-4763-98EF-C83C80A88486}" destId="{C58761F2-CDD7-48B1-BB90-372E0F884920}" srcOrd="7" destOrd="0" presId="urn:microsoft.com/office/officeart/2008/layout/LinedList"/>
    <dgm:cxn modelId="{280FC827-3CF1-44F7-9D03-288F67D22D7A}" type="presParOf" srcId="{C58761F2-CDD7-48B1-BB90-372E0F884920}" destId="{AC290FB7-1B5A-4188-A715-707A0AB7885F}" srcOrd="0" destOrd="0" presId="urn:microsoft.com/office/officeart/2008/layout/LinedList"/>
    <dgm:cxn modelId="{764C157F-B85E-4748-827C-E3CF79205051}" type="presParOf" srcId="{C58761F2-CDD7-48B1-BB90-372E0F884920}" destId="{866354BC-5C4B-4864-BDEB-30632F1DE6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DB7521-6F0E-485A-BE6C-FA3182042C3B}">
      <dsp:nvSpPr>
        <dsp:cNvPr id="0" name=""/>
        <dsp:cNvSpPr/>
      </dsp:nvSpPr>
      <dsp:spPr>
        <a:xfrm>
          <a:off x="0" y="0"/>
          <a:ext cx="7450376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A196DE-9749-47A7-A9FF-B44F4EC8E4AC}">
      <dsp:nvSpPr>
        <dsp:cNvPr id="0" name=""/>
        <dsp:cNvSpPr/>
      </dsp:nvSpPr>
      <dsp:spPr>
        <a:xfrm>
          <a:off x="0" y="0"/>
          <a:ext cx="7450376" cy="8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Maak een collage over duurzame energiebronnen.</a:t>
          </a:r>
          <a:endParaRPr lang="en-US" sz="2500" kern="1200" dirty="0"/>
        </a:p>
      </dsp:txBody>
      <dsp:txXfrm>
        <a:off x="0" y="0"/>
        <a:ext cx="7450376" cy="869454"/>
      </dsp:txXfrm>
    </dsp:sp>
    <dsp:sp modelId="{57067D29-138D-4F84-979F-301D0A5B7F25}">
      <dsp:nvSpPr>
        <dsp:cNvPr id="0" name=""/>
        <dsp:cNvSpPr/>
      </dsp:nvSpPr>
      <dsp:spPr>
        <a:xfrm>
          <a:off x="0" y="869454"/>
          <a:ext cx="7450376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267DA-812C-404B-85D4-270C12673D6A}">
      <dsp:nvSpPr>
        <dsp:cNvPr id="0" name=""/>
        <dsp:cNvSpPr/>
      </dsp:nvSpPr>
      <dsp:spPr>
        <a:xfrm>
          <a:off x="0" y="869454"/>
          <a:ext cx="7450376" cy="8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b="1" kern="1200" dirty="0"/>
            <a:t>Dit doe je niet alleen!</a:t>
          </a:r>
          <a:endParaRPr lang="en-US" sz="2500" kern="1200" dirty="0"/>
        </a:p>
      </dsp:txBody>
      <dsp:txXfrm>
        <a:off x="0" y="869454"/>
        <a:ext cx="7450376" cy="869454"/>
      </dsp:txXfrm>
    </dsp:sp>
    <dsp:sp modelId="{0E906773-3FAC-4551-BBAE-E60EDD10C057}">
      <dsp:nvSpPr>
        <dsp:cNvPr id="0" name=""/>
        <dsp:cNvSpPr/>
      </dsp:nvSpPr>
      <dsp:spPr>
        <a:xfrm>
          <a:off x="0" y="1738908"/>
          <a:ext cx="7450376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AC1C0-142D-4D00-A6F5-15CC2FC09241}">
      <dsp:nvSpPr>
        <dsp:cNvPr id="0" name=""/>
        <dsp:cNvSpPr/>
      </dsp:nvSpPr>
      <dsp:spPr>
        <a:xfrm>
          <a:off x="0" y="1738908"/>
          <a:ext cx="7450376" cy="8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 dirty="0"/>
            <a:t>Iedereen heeft één onderdeel uitgezocht</a:t>
          </a:r>
          <a:endParaRPr lang="en-US" sz="2500" kern="1200" dirty="0"/>
        </a:p>
      </dsp:txBody>
      <dsp:txXfrm>
        <a:off x="0" y="1738908"/>
        <a:ext cx="7450376" cy="869454"/>
      </dsp:txXfrm>
    </dsp:sp>
    <dsp:sp modelId="{6D366361-B3D1-47EB-8937-35D7CCE3ED97}">
      <dsp:nvSpPr>
        <dsp:cNvPr id="0" name=""/>
        <dsp:cNvSpPr/>
      </dsp:nvSpPr>
      <dsp:spPr>
        <a:xfrm>
          <a:off x="0" y="2608362"/>
          <a:ext cx="7450376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290FB7-1B5A-4188-A715-707A0AB7885F}">
      <dsp:nvSpPr>
        <dsp:cNvPr id="0" name=""/>
        <dsp:cNvSpPr/>
      </dsp:nvSpPr>
      <dsp:spPr>
        <a:xfrm>
          <a:off x="0" y="2608362"/>
          <a:ext cx="7450376" cy="869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Deze voeg je samen tot één collage over alle 6 duurzame energiebronnen</a:t>
          </a:r>
          <a:endParaRPr lang="en-US" sz="2500" kern="1200"/>
        </a:p>
      </dsp:txBody>
      <dsp:txXfrm>
        <a:off x="0" y="2608362"/>
        <a:ext cx="7450376" cy="869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5.31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27,'104'-1,"-3"-2,650-19,-714 21,67 3,-91-2,0 2,0 1,0-1,1 2,18 7,-12-2,0-1,1-1,0-1,37 6,115 2,4-11,75 4,-129 7,-29-2,271 9,1-20,-334-1,35 0,162-7,142-13,4 17,93 4,-438 0,-1 2,30 7,32 3,-61-12,0-2,1-1,33-7,2 0,63 2,-93 5,57-4,43 0,-105 6,35 0,-51-3,-15 3,1-1,0 1,-1 0,1-1,-1 1,1 0,-1-1,1 1,0 0,-1-1,0 1,0-1,1 1,-1-1,1 1,-1 0,1-1,-1 0,0 0,0 0,0-7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6.94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0,'20'8,"34"17,-14-5,152 59,-83-37,-15 2,-61-27,1-1,58 17,-5-15,-56-12,1 1,50 19,-5 10,-53-24,0-1,0-1,1-1,30 8,-47-16,0 2,1-1,-1 1,-1 1,15 6,32 28,-50-35,14 11,1-1,1-1,0-1,1-1,41 15,-53-23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08.492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1463 1,'-10'1,"-1"0,2 0,-1 1,-11 4,-17 3,-49 6,0 5,-153 57,231-74,-211 76,-102-13,295-62,0 1,0 1,1 1,-30 14,24-6,16-6,-1-1,0-1,0-1,-1 0,-29 6,45-12,-1 0,1 0,-1 0,0-1,1 1,-1-1,1 0,0 1,-1-1,0 0,1 0,0 0,0-1,-1 1,1 0,0 0,0-2,0 2,1-1,-2 0,0-2,-17-18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08:55:13.341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1,'2'36,"2"0,12 54,-9-55,-1-1,2 63,-9-69,2 0,6 37,-1-13,-3-32,-1-1,11 36,-11-46,0-1,1 15,2 7,-3-23,0-5,-1-3,0 0,-1 0,0 1,0-1,0 0,1 0,-1 0,0 0,1 0,-1 1,0-3,4-175,-6 113,2 46,-1 8,1 2,0-1,1 0,1 0,-1 0,4-14,-5 24,0-1,1 1,-1-1,0 1,0 0,0 0,1-1,-1 1,0-1,0 1,1-1,-1 1,0 0,0 0,0 0,1-1,-1 1,1 0,-1-1,0 1,1 0,-1 0,0-1,0 1,1 0,-1 0,1 0,0 0,-1 0,0 0,2 0,-1 0,-1 1,1-1,0 1,0-1,0 1,0-1,0 0,-1 1,1 0,0 0,0 0,4 4,-1 0,8 11,54 111,-65-125,3 7,0 0,1 0,0-2,7 10,-11-16,0 1,0-2,1 1,-2 1,2-2,-1 1,0 0,1 0,-1-1,0 1,0-1,1 1,-1 0,1-1,-1 0,1 0,2 0,-2 0,1 0,-1 0,1 0,-1-1,1 0,0 0,0 1,-1-1,3-2,1 0,-1-1,1 1,-1-1,0 0,0-1,0 1,5-7,-7 7,0 0,-1 0,0 1,0-1,1 0,-1 0,-1 0,1-1,-1 1,0-1,1 1,-2-1,0 1,1-1,-1 1,0-1,0 1,-1-1,1 1,-1-1,0 2,0-2,-3-5,1 1,-1 1,0 0,-1 0,1 0,-2 1,1-1,-1 1,0 1,-8-9,-23-18,27 23,-2-1,-15-10,24 19,0 0,-1 0,0 1,0-1,1 1,-1 0,0 0,0 0,0 1,0-1,0 1,0 0,-6 1,-2 0,0 1,-22 7,13-1,21-8,0 0,0 0,0 0,0 0,0 0,0 0,1 0,-1 0,0 0,0 1,0-1,1 0,-1 0,0 0,0 0,0 0,1 1,-1-1,0 0,0 0,0 0,0 0,0 0,0 0,0 0,0 0,0 1,0-1,0 0,0 0,0 0,0 1,0-1,0 0,0 0,0 1,0-1,0 0,0 0,0 0,0 0,0 0,0 0,0 1,0-1,0 0,0 0,0 0,0 1,0-1,0 0,0 0,0 0,0 1,-1-1,1 0,0 0,0 0,0 0,-1 0,1 0,0 0,0 0,0 0,-1 0,1 0,0 0,0 0,16 4,91 3,-72-7,64 10,-73-5,0 2,-1 0,37 16,-56-20,0 1,0 0,-1 0,0 1,0-1,1 1,-2 0,5 6,-5-5,0-2,-1 1,1-1,1 0,-1 0,1-1,-1 1,1-1,1 1,-1-2,8 5,2-3,0-1,0-1,15 2,-14-4,1 3,17 3,-33-6,0 0,-1 0,1 1,0-1,-1 0,1 0,-1 1,1-1,-1 0,1 1,0-1,-1 0,0 0,1 0,0 1,-1 0,1-1,-1 1,0-1,0 0,1 1,-1-1,1 2,-1-2,0 1,0-1,-1 1,1-1,0 1,-1-1,1 0,0 1,0-1,0 1,-1-1,1 1,-1-1,1 0,-1 0,1 1,0-1,-1 0,1 1,-2-1,-3 3,0-1,0 0,-10 2,3-2,0 1,-24-1,30-2,0 0,0-1,0 0,0 0,0 0,0-1,-9-3,3-1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2:34:27.765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101 0,'0'426,"-1"-403,-1 1,-9 37,3-18,5-34,1 1,-1-1,-8 16,7-18,1 0,1 0,-1 0,1 0,0 0,1 1,-2 6,3-14,0 1,0-1,0 0,0 0,0 0,0 0,0 0,0 0,0 0,0 0,0 0,0 0,0 0,0 1,0-1,0 0,0 0,0 0,0 0,0 0,0 0,1 0,-1 0,0 0,0 0,0 0,0 0,0 0,0 1,0-1,0 0,0 0,0 0,0 0,0 0,0 0,0 0,0 0,1 0,-1 0,0 0,0 0,0 0,0 0,0 0,0 0,0 0,0 0,0 0,0 0,1 0,4-4,11-12,-8 7,4 0,0 0,1 1,0 1,0 0,1 1,17-6,11-6,-33 15,1 0,-1 0,1 1,0 0,0 0,0 1,0 0,16 2,80 12,-98-12,0 0,0 1,0 0,0 0,0 1,-1-1,1 2,-1-1,0 1,0 0,8 6,21 16,-28-21,0 0,0 1,-1 0,1 0,11 14,-2 2,-2 1,0 0,-1 1,-2 0,20 52,-24-54,15 29,-16-39,-1 1,0 0,-1 0,-1 0,0 1,0-1,1 19,-3-6,-2-1,-3 30,2-46,0 1,-1 0,-1 0,0-1,0 1,-1-1,0 0,-8 13,2-7,0-1,-1 0,-1-1,0-1,-1 1,0-2,0 0,-22 13,12-10,0 0,-1-1,-1-2,0 0,-37 10,51-19,-150 36,112-29,-64 3,111-11,0-1,0 0,0 0,0 0,0-1,0 1,0 0,0-1,0 1,0-1,0 0,0 0,0 1,-2-3,2 1,0 0,0 0,0 0,1 0,-1 0,1 0,0-1,-1 1,1 0,-1-4,-2-1,0 1,-1-1,0 1,0 1,0-1,-1 1,1-1,-8-3,7 4,-8-7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2:34:30.261"/>
    </inkml:context>
    <inkml:brush xml:id="br0">
      <inkml:brushProperty name="width" value="0.2" units="cm"/>
      <inkml:brushProperty name="height" value="0.2" units="cm"/>
      <inkml:brushProperty name="color" value="#E71224"/>
      <inkml:brushProperty name="ignorePressure" value="1"/>
    </inkml:brush>
  </inkml:definitions>
  <inkml:trace contextRef="#ctx0" brushRef="#br0">0 0,'19'0,"0"1,0 0,-1 1,28 7,16 6,2-3,-1-2,2-3,71-2,-108-6,55-8,-65 7,23-1,15-1,-40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21T13:00:45.776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0,'19'1,"31"5,17 2,30-7,193 29,-230-22,0-4,99-5,-57 0,132 8,-5 1,718-8,-931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68FF-7493-4714-AF41-6D3DBDD2E786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728A0-1126-4A52-AAFF-F91335C59B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340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80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6257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96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861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1594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12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9609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740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376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683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728A0-1126-4A52-AAFF-F91335C59B3E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058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6977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049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4008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5" y="802299"/>
            <a:ext cx="6477805" cy="2541431"/>
          </a:xfrm>
        </p:spPr>
        <p:txBody>
          <a:bodyPr bIns="0" anchor="b">
            <a:normAutofit/>
          </a:bodyPr>
          <a:lstStyle>
            <a:lvl1pPr algn="l">
              <a:defRPr sz="495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5"/>
            <a:ext cx="6477804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35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12376" y="329308"/>
            <a:ext cx="3730436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8249" y="798973"/>
            <a:ext cx="608264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70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311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9" y="1756130"/>
            <a:ext cx="6482366" cy="1887950"/>
          </a:xfrm>
        </p:spPr>
        <p:txBody>
          <a:bodyPr anchor="b">
            <a:normAutofit/>
          </a:bodyPr>
          <a:lstStyle>
            <a:lvl1pPr algn="l">
              <a:defRPr sz="27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0679" y="3806196"/>
            <a:ext cx="6472835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90679" y="3804985"/>
            <a:ext cx="64728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957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6913" y="804890"/>
            <a:ext cx="7204226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498" y="2010879"/>
            <a:ext cx="3483864" cy="344859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0328" y="2017343"/>
            <a:ext cx="3483864" cy="344152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639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394" y="804164"/>
            <a:ext cx="7205746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5393" y="2019550"/>
            <a:ext cx="348386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5393" y="2824270"/>
            <a:ext cx="3483864" cy="264445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9272" y="2023004"/>
            <a:ext cx="348386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5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9272" y="2821491"/>
            <a:ext cx="3483864" cy="263737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48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695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1322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504" y="798973"/>
            <a:ext cx="2454824" cy="2247117"/>
          </a:xfrm>
        </p:spPr>
        <p:txBody>
          <a:bodyPr anchor="b">
            <a:normAutofit/>
          </a:bodyPr>
          <a:lstStyle>
            <a:lvl1pPr algn="l">
              <a:defRPr sz="1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85" y="798974"/>
            <a:ext cx="4509353" cy="4658826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3504" y="3205492"/>
            <a:ext cx="2456260" cy="2248181"/>
          </a:xfrm>
        </p:spPr>
        <p:txBody>
          <a:bodyPr/>
          <a:lstStyle>
            <a:lvl1pPr marL="0" indent="0" algn="l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86210" y="3205491"/>
            <a:ext cx="245211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1519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920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608041" y="482171"/>
            <a:ext cx="3055900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405" y="1129513"/>
            <a:ext cx="4149246" cy="1830584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3292" y="1122543"/>
            <a:ext cx="209337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7747" y="3145992"/>
            <a:ext cx="4143303" cy="2003742"/>
          </a:xfrm>
        </p:spPr>
        <p:txBody>
          <a:bodyPr>
            <a:normAutofit/>
          </a:bodyPr>
          <a:lstStyle>
            <a:lvl1pPr marL="0" indent="0" algn="l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85537" y="5469857"/>
            <a:ext cx="4145513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85537" y="318641"/>
            <a:ext cx="4155753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085537" y="3143605"/>
            <a:ext cx="414551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8337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090422" y="1847088"/>
            <a:ext cx="720564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5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79333" y="798974"/>
            <a:ext cx="121180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3504" y="798974"/>
            <a:ext cx="5871623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7079333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93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15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193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66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880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876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4382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721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C8E36-F41B-4C33-A13E-A0692A1C0804}" type="datetimeFigureOut">
              <a:rPr lang="nl-NL" smtClean="0"/>
              <a:t>12-12-2022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DF605-33F2-45EC-8B3D-F53A0E9DE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068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7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8685" y="804520"/>
            <a:ext cx="7202456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8685" y="2015733"/>
            <a:ext cx="7202456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65604" y="330370"/>
            <a:ext cx="26255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684" y="329308"/>
            <a:ext cx="445412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46" y="798973"/>
            <a:ext cx="608264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1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63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3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05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4.png"/><Relationship Id="rId5" Type="http://schemas.openxmlformats.org/officeDocument/2006/relationships/hyperlink" Target="https://slideplayer.nl/slide/2014248/" TargetMode="External"/><Relationship Id="rId4" Type="http://schemas.openxmlformats.org/officeDocument/2006/relationships/hyperlink" Target="https://www.youtube.com/watch?v=vAICygx0uvk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customXml" Target="../ink/ink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ieucentraal.nl/klimaat-en-aarde/energiebronnen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ieucentraal.nl/klimaat-en-aarde/energiebronnen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lieucentraal.nl/klimaat-en-aarde/energiebronnen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customXml" Target="../ink/ink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0.png"/><Relationship Id="rId5" Type="http://schemas.openxmlformats.org/officeDocument/2006/relationships/customXml" Target="../ink/ink5.xml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4.png"/><Relationship Id="rId5" Type="http://schemas.openxmlformats.org/officeDocument/2006/relationships/customXml" Target="../ink/ink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D390FA0-5103-43B1-BD90-A337234122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47" r="-1" b="-1"/>
          <a:stretch/>
        </p:blipFill>
        <p:spPr>
          <a:xfrm>
            <a:off x="2" y="857257"/>
            <a:ext cx="9143771" cy="5143493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6A0FFA78-985C-4F50-B21A-77045C7DF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90" y="3155948"/>
            <a:ext cx="6221411" cy="1866426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prstClr val="white"/>
              </a:solidFill>
              <a:latin typeface="Gill Sans MT" panose="020B0502020104020203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9FA38E8-A3F8-4D41-AFC8-797540B68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9133" y="3284603"/>
            <a:ext cx="5124375" cy="939451"/>
          </a:xfrm>
        </p:spPr>
        <p:txBody>
          <a:bodyPr>
            <a:normAutofit/>
          </a:bodyPr>
          <a:lstStyle/>
          <a:p>
            <a:r>
              <a:rPr lang="nl-NL" sz="3300">
                <a:solidFill>
                  <a:srgbClr val="FFFFFE"/>
                </a:solidFill>
              </a:rPr>
              <a:t>Project 1.1</a:t>
            </a:r>
            <a:endParaRPr lang="nl-NL" sz="3300" dirty="0">
              <a:solidFill>
                <a:srgbClr val="FFFFFE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3DCA97-E311-494D-8023-4B3638E3D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9134" y="4359108"/>
            <a:ext cx="5124374" cy="537397"/>
          </a:xfrm>
        </p:spPr>
        <p:txBody>
          <a:bodyPr>
            <a:normAutofit/>
          </a:bodyPr>
          <a:lstStyle/>
          <a:p>
            <a:r>
              <a:rPr lang="nl-NL" sz="1200">
                <a:solidFill>
                  <a:srgbClr val="FFFFFE"/>
                </a:solidFill>
              </a:rPr>
              <a:t>Werkvoorbereiding</a:t>
            </a:r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65409EC7-69B1-45CC-8FB7-1964C1AB6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9132" y="4357110"/>
            <a:ext cx="5124374" cy="0"/>
          </a:xfrm>
          <a:prstGeom prst="line">
            <a:avLst/>
          </a:prstGeom>
          <a:ln w="31750">
            <a:solidFill>
              <a:srgbClr val="79BA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879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58E11C0-6F9C-435B-B1BA-8569E2C02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3" y="2062002"/>
            <a:ext cx="2935100" cy="1033669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dirty="0" err="1"/>
              <a:t>Bouwdelenlijst</a:t>
            </a:r>
            <a:r>
              <a:rPr lang="en-US" dirty="0"/>
              <a:t> </a:t>
            </a:r>
            <a:r>
              <a:rPr lang="en-US" dirty="0" err="1"/>
              <a:t>downloaden</a:t>
            </a:r>
            <a:r>
              <a:rPr lang="en-US" dirty="0"/>
              <a:t> </a:t>
            </a:r>
            <a:r>
              <a:rPr lang="en-US" dirty="0" err="1"/>
              <a:t>uit</a:t>
            </a:r>
            <a:r>
              <a:rPr lang="en-US" dirty="0"/>
              <a:t> </a:t>
            </a:r>
            <a:r>
              <a:rPr lang="en-US" dirty="0" err="1"/>
              <a:t>digibib</a:t>
            </a:r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3BAFA0D-D1BA-49DF-A108-81B3EBCE2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2084" y="-68487"/>
            <a:ext cx="6018644" cy="693791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FF88B73-6238-79FB-1949-3F2E9191C3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6122"/>
          <a:stretch/>
        </p:blipFill>
        <p:spPr>
          <a:xfrm rot="20564114">
            <a:off x="1503699" y="2319156"/>
            <a:ext cx="7443976" cy="20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50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26836"/>
            <a:ext cx="8007350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593F5C7F-93ED-43D7-ACA9-94D9A4AAB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1" y="58158"/>
            <a:ext cx="1654263" cy="1997708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201C039B-D0E0-41CD-8D99-0B6CB4CC18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1331" y="58158"/>
            <a:ext cx="7395108" cy="5827141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08154D24-5CB4-47D3-BE56-E112BD6BCC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1" y="3071210"/>
            <a:ext cx="9144000" cy="398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04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44CE1-3FE4-4115-BEC0-EAB1678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445" y="1149961"/>
            <a:ext cx="7202456" cy="683920"/>
          </a:xfrm>
        </p:spPr>
        <p:txBody>
          <a:bodyPr/>
          <a:lstStyle/>
          <a:p>
            <a:r>
              <a:rPr lang="nl-NL" dirty="0"/>
              <a:t>Projectinformatie in </a:t>
            </a:r>
            <a:r>
              <a:rPr lang="nl-NL" dirty="0" err="1"/>
              <a:t>digibib</a:t>
            </a:r>
            <a:endParaRPr lang="nl-NL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23F3F4B-D4EE-4300-B0E6-193BA8E6F6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0720"/>
            <a:ext cx="9176584" cy="4465320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310D4633-EF68-40FB-A615-78C481F3D35F}"/>
              </a:ext>
            </a:extLst>
          </p:cNvPr>
          <p:cNvSpPr/>
          <p:nvPr/>
        </p:nvSpPr>
        <p:spPr>
          <a:xfrm rot="338128">
            <a:off x="5571182" y="2824550"/>
            <a:ext cx="1933224" cy="3911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6614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C44CE1-3FE4-4115-BEC0-EAB16783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2" y="174192"/>
            <a:ext cx="7202456" cy="683920"/>
          </a:xfrm>
        </p:spPr>
        <p:txBody>
          <a:bodyPr>
            <a:normAutofit fontScale="90000"/>
          </a:bodyPr>
          <a:lstStyle/>
          <a:p>
            <a:r>
              <a:rPr lang="nl-NL" dirty="0"/>
              <a:t>Voor deze opdracht heb je volgende bestanden uit </a:t>
            </a:r>
            <a:r>
              <a:rPr lang="nl-NL" dirty="0" err="1"/>
              <a:t>digibib</a:t>
            </a:r>
            <a:r>
              <a:rPr lang="nl-NL" dirty="0"/>
              <a:t> nodig.</a:t>
            </a: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310D4633-EF68-40FB-A615-78C481F3D35F}"/>
              </a:ext>
            </a:extLst>
          </p:cNvPr>
          <p:cNvSpPr/>
          <p:nvPr/>
        </p:nvSpPr>
        <p:spPr>
          <a:xfrm rot="338128">
            <a:off x="5571182" y="2824550"/>
            <a:ext cx="1933224" cy="3911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CA96027-28F8-4222-A47E-C05F879CD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B63806-E9E2-499D-A271-9107BA343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40" y="904371"/>
            <a:ext cx="8039725" cy="578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316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490" y="365125"/>
            <a:ext cx="3840085" cy="1692794"/>
          </a:xfrm>
        </p:spPr>
        <p:txBody>
          <a:bodyPr>
            <a:normAutofit/>
          </a:bodyPr>
          <a:lstStyle/>
          <a:p>
            <a:r>
              <a:rPr lang="nl-NL" dirty="0"/>
              <a:t>Taak 6 </a:t>
            </a:r>
            <a:r>
              <a:rPr lang="nl-NL" dirty="0" err="1"/>
              <a:t>Digibib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1490" y="2191679"/>
            <a:ext cx="4246207" cy="34622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b="1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Animatie bouwen woning</a:t>
            </a:r>
          </a:p>
          <a:p>
            <a:pPr lvl="1"/>
            <a:r>
              <a:rPr lang="nl-NL" sz="1450" dirty="0">
                <a:hlinkClick r:id="rId4"/>
              </a:rPr>
              <a:t>https://www.youtube.com/watch?v=vAICygx0uvk</a:t>
            </a:r>
            <a:r>
              <a:rPr lang="nl-NL" sz="1450" dirty="0"/>
              <a:t> </a:t>
            </a:r>
          </a:p>
          <a:p>
            <a:pPr lvl="1"/>
            <a:endParaRPr lang="nl-NL" sz="1600" dirty="0"/>
          </a:p>
          <a:p>
            <a:pPr marL="171450" lvl="1">
              <a:lnSpc>
                <a:spcPct val="130000"/>
              </a:lnSpc>
              <a:spcBef>
                <a:spcPts val="750"/>
              </a:spcBef>
            </a:pPr>
            <a:r>
              <a:rPr lang="nl-NL" sz="1600" b="1" u="sng" dirty="0"/>
              <a:t>Bouw DELEN  info dia’s</a:t>
            </a:r>
          </a:p>
          <a:p>
            <a:pPr marL="457200" lvl="1" indent="0">
              <a:buNone/>
            </a:pPr>
            <a:r>
              <a:rPr lang="nl-NL" sz="1600" dirty="0">
                <a:hlinkClick r:id="rId5"/>
              </a:rPr>
              <a:t>https://slideplayer.nl/slide/2014248/</a:t>
            </a:r>
            <a:r>
              <a:rPr lang="nl-NL" sz="16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00440E-13B5-44BE-8FC1-63092F88A6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776" r="20843"/>
          <a:stretch/>
        </p:blipFill>
        <p:spPr>
          <a:xfrm>
            <a:off x="4409136" y="10"/>
            <a:ext cx="4734863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33660C04-6E42-438D-B9B5-34953D8CA5F6}"/>
              </a:ext>
            </a:extLst>
          </p:cNvPr>
          <p:cNvSpPr txBox="1"/>
          <p:nvPr/>
        </p:nvSpPr>
        <p:spPr>
          <a:xfrm>
            <a:off x="172370" y="2167116"/>
            <a:ext cx="439963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Materiaalkeuze: </a:t>
            </a:r>
          </a:p>
          <a:p>
            <a:r>
              <a:rPr lang="nl-NL" sz="2800" dirty="0"/>
              <a:t> - </a:t>
            </a:r>
            <a:r>
              <a:rPr lang="nl-NL" sz="2000" dirty="0"/>
              <a:t>Extra info: voor de geïnteresseerde</a:t>
            </a:r>
          </a:p>
          <a:p>
            <a:pPr lvl="1"/>
            <a:r>
              <a:rPr lang="nl-NL" sz="2000" dirty="0"/>
              <a:t>- zelf kijken dus!</a:t>
            </a:r>
          </a:p>
        </p:txBody>
      </p:sp>
    </p:spTree>
    <p:extLst>
      <p:ext uri="{BB962C8B-B14F-4D97-AF65-F5344CB8AC3E}">
        <p14:creationId xmlns:p14="http://schemas.microsoft.com/office/powerpoint/2010/main" val="1488975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5153E-6F7F-444E-A354-1E96D2979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Vullen bouwdelenlijst vanuit bestektekeningen en technische omschrijving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8C4C1A-C4CA-4A00-BE21-3FA5A2421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Zoek in de </a:t>
            </a:r>
            <a:r>
              <a:rPr lang="nl-NL" sz="2000" dirty="0">
                <a:highlight>
                  <a:srgbClr val="00FF00"/>
                </a:highlight>
              </a:rPr>
              <a:t>bestektekeningen</a:t>
            </a:r>
            <a:r>
              <a:rPr lang="nl-NL" sz="2000" dirty="0"/>
              <a:t>, in </a:t>
            </a:r>
            <a:r>
              <a:rPr lang="nl-NL" sz="2000" dirty="0">
                <a:highlight>
                  <a:srgbClr val="00FFFF"/>
                </a:highlight>
              </a:rPr>
              <a:t>de technische omschrijving </a:t>
            </a:r>
            <a:r>
              <a:rPr lang="nl-NL" sz="2000" dirty="0"/>
              <a:t>en in </a:t>
            </a:r>
            <a:r>
              <a:rPr lang="nl-NL" sz="2000" dirty="0">
                <a:highlight>
                  <a:srgbClr val="FFFF00"/>
                </a:highlight>
              </a:rPr>
              <a:t>de afwerkstaat </a:t>
            </a:r>
            <a:r>
              <a:rPr lang="nl-NL" sz="2000" dirty="0"/>
              <a:t>naar de voorgeschreven materialen</a:t>
            </a:r>
          </a:p>
          <a:p>
            <a:r>
              <a:rPr lang="nl-NL" sz="2000" dirty="0"/>
              <a:t>Vul deze in het format van </a:t>
            </a:r>
            <a:r>
              <a:rPr lang="nl-NL" sz="2000" dirty="0" err="1"/>
              <a:t>Digibib</a:t>
            </a:r>
            <a:endParaRPr lang="nl-NL" sz="2000" dirty="0"/>
          </a:p>
          <a:p>
            <a:endParaRPr lang="nl-NL" b="1" dirty="0"/>
          </a:p>
          <a:p>
            <a:r>
              <a:rPr lang="nl-NL" b="1" dirty="0"/>
              <a:t>Lever je ingevulde bestand in als </a:t>
            </a:r>
            <a:r>
              <a:rPr lang="nl-NL" sz="2400" b="1" dirty="0"/>
              <a:t>PDF</a:t>
            </a:r>
            <a:r>
              <a:rPr lang="nl-NL" b="1" dirty="0"/>
              <a:t> in Teams</a:t>
            </a:r>
            <a:endParaRPr lang="nl-NL" dirty="0"/>
          </a:p>
          <a:p>
            <a:endParaRPr lang="nl-NL" sz="2000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90D0D89-998F-48CE-91BE-EC05A92C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700" y="2766767"/>
            <a:ext cx="3376123" cy="38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60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0CC26A4-4D60-4C6E-B39A-DC9367E49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35" y="603269"/>
            <a:ext cx="7279465" cy="439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55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224" y="711810"/>
            <a:ext cx="8317923" cy="1330036"/>
          </a:xfrm>
        </p:spPr>
        <p:txBody>
          <a:bodyPr/>
          <a:lstStyle/>
          <a:p>
            <a:r>
              <a:rPr lang="nl-NL" sz="4000" dirty="0">
                <a:solidFill>
                  <a:srgbClr val="003782"/>
                </a:solidFill>
              </a:rPr>
              <a:t>Samenvattend: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910932"/>
            <a:ext cx="8007350" cy="44252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003782"/>
                </a:solidFill>
              </a:rPr>
              <a:t>Opdracht 5: Materialen bouwdelen</a:t>
            </a:r>
          </a:p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919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1257" y="755612"/>
            <a:ext cx="8685315" cy="1018434"/>
          </a:xfrm>
        </p:spPr>
        <p:txBody>
          <a:bodyPr>
            <a:normAutofit fontScale="90000"/>
          </a:bodyPr>
          <a:lstStyle/>
          <a:p>
            <a:r>
              <a:rPr lang="nl-NL" sz="4000" dirty="0">
                <a:solidFill>
                  <a:srgbClr val="003782"/>
                </a:solidFill>
              </a:rPr>
              <a:t>Opdracht 5 :  </a:t>
            </a:r>
            <a:br>
              <a:rPr lang="nl-NL" sz="4000" dirty="0">
                <a:solidFill>
                  <a:srgbClr val="003782"/>
                </a:solidFill>
              </a:rPr>
            </a:br>
            <a:r>
              <a:rPr lang="nl-NL" sz="4000" dirty="0">
                <a:solidFill>
                  <a:srgbClr val="003782"/>
                </a:solidFill>
              </a:rPr>
              <a:t>Overzicht materialen bouwdelen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61257" y="1905456"/>
            <a:ext cx="8567057" cy="44515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F8CC69E-EFDC-4109-A502-EB4D660A8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2536" y="1905456"/>
            <a:ext cx="4655778" cy="5370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DD3D555-2AEA-4A1E-A237-0F5E45D59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644" y="1720"/>
            <a:ext cx="9144000" cy="50793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838E2CE-DA0E-4755-B55D-EE8E9987C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914" y="54122"/>
            <a:ext cx="9144000" cy="17199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09F1D94-E80C-40DF-80C1-0CE1E403D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155" y="4590609"/>
            <a:ext cx="6063270" cy="22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187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3521" y="1847088"/>
            <a:ext cx="2640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FF9466C-D863-4D53-837B-080A0F78F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522" y="804520"/>
            <a:ext cx="2640275" cy="1049235"/>
          </a:xfrm>
        </p:spPr>
        <p:txBody>
          <a:bodyPr>
            <a:normAutofit/>
          </a:bodyPr>
          <a:lstStyle/>
          <a:p>
            <a:r>
              <a:rPr lang="nl-NL" dirty="0"/>
              <a:t>Aan de slag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4177" y="482171"/>
            <a:ext cx="4578249" cy="5149101"/>
            <a:chOff x="7463259" y="583365"/>
            <a:chExt cx="6104330" cy="518192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Afbeelding 4" descr="Afbeelding met keuken, person, tafel, snijden&#10;&#10;Automatisch gegenereerde beschrijving">
            <a:extLst>
              <a:ext uri="{FF2B5EF4-FFF2-40B4-BE49-F238E27FC236}">
                <a16:creationId xmlns:a16="http://schemas.microsoft.com/office/drawing/2014/main" id="{B6AC4FFE-5A91-47D8-A3BF-22206BAF0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33" r="27424" b="-1"/>
          <a:stretch/>
        </p:blipFill>
        <p:spPr>
          <a:xfrm>
            <a:off x="953417" y="1116345"/>
            <a:ext cx="3618861" cy="38661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97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D81619E5-BDA7-4C3E-90BC-75A11D0E0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90" y="857250"/>
            <a:ext cx="8054021" cy="5143500"/>
          </a:xfrm>
          <a:prstGeom prst="rect">
            <a:avLst/>
          </a:prstGeom>
        </p:spPr>
      </p:pic>
      <p:grpSp>
        <p:nvGrpSpPr>
          <p:cNvPr id="8" name="Groep 7">
            <a:extLst>
              <a:ext uri="{FF2B5EF4-FFF2-40B4-BE49-F238E27FC236}">
                <a16:creationId xmlns:a16="http://schemas.microsoft.com/office/drawing/2014/main" id="{1DBE833B-3688-48F3-96C5-D536A9B61D41}"/>
              </a:ext>
            </a:extLst>
          </p:cNvPr>
          <p:cNvGrpSpPr/>
          <p:nvPr/>
        </p:nvGrpSpPr>
        <p:grpSpPr>
          <a:xfrm>
            <a:off x="901028" y="4677943"/>
            <a:ext cx="1945080" cy="329940"/>
            <a:chOff x="1201371" y="5094257"/>
            <a:chExt cx="2593440" cy="43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14:cNvPr>
                <p14:cNvContentPartPr/>
                <p14:nvPr/>
              </p14:nvContentPartPr>
              <p14:xfrm>
                <a:off x="1201371" y="5303417"/>
                <a:ext cx="2579040" cy="66600"/>
              </p14:xfrm>
            </p:contentPart>
          </mc:Choice>
          <mc:Fallback xmlns="">
            <p:pic>
              <p:nvPicPr>
                <p:cNvPr id="3" name="Inkt 2">
                  <a:extLst>
                    <a:ext uri="{FF2B5EF4-FFF2-40B4-BE49-F238E27FC236}">
                      <a16:creationId xmlns:a16="http://schemas.microsoft.com/office/drawing/2014/main" id="{2BA90680-F8EC-4F8A-80AB-C657569908F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8371" y="5240417"/>
                  <a:ext cx="2704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14:cNvPr>
                <p14:cNvContentPartPr/>
                <p14:nvPr/>
              </p14:nvContentPartPr>
              <p14:xfrm>
                <a:off x="3082371" y="5094257"/>
                <a:ext cx="680760" cy="282240"/>
              </p14:xfrm>
            </p:contentPart>
          </mc:Choice>
          <mc:Fallback xmlns="">
            <p:pic>
              <p:nvPicPr>
                <p:cNvPr id="4" name="Inkt 3">
                  <a:extLst>
                    <a:ext uri="{FF2B5EF4-FFF2-40B4-BE49-F238E27FC236}">
                      <a16:creationId xmlns:a16="http://schemas.microsoft.com/office/drawing/2014/main" id="{A37FC91F-D551-4EB0-A6BF-EC476C57F70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9404" y="5031257"/>
                  <a:ext cx="806334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14:cNvPr>
                <p14:cNvContentPartPr/>
                <p14:nvPr/>
              </p14:nvContentPartPr>
              <p14:xfrm>
                <a:off x="3092451" y="5348777"/>
                <a:ext cx="702360" cy="18540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CF722FD1-4D13-4C86-9F64-D8AF2E6EB0A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29451" y="5285777"/>
                  <a:ext cx="82800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14:cNvPr>
                <p14:cNvContentPartPr/>
                <p14:nvPr/>
              </p14:nvContentPartPr>
              <p14:xfrm>
                <a:off x="3082371" y="5120177"/>
                <a:ext cx="357840" cy="323640"/>
              </p14:xfrm>
            </p:contentPart>
          </mc:Choice>
          <mc:Fallback xmlns="">
            <p:pic>
              <p:nvPicPr>
                <p:cNvPr id="7" name="Inkt 6">
                  <a:extLst>
                    <a:ext uri="{FF2B5EF4-FFF2-40B4-BE49-F238E27FC236}">
                      <a16:creationId xmlns:a16="http://schemas.microsoft.com/office/drawing/2014/main" id="{2CB56F3B-6990-47D0-BC9F-38DC1ED6CE2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019371" y="5057177"/>
                  <a:ext cx="483480" cy="449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08060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62931-E29B-425D-BD70-E0C302182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662" y="796132"/>
            <a:ext cx="7714772" cy="964513"/>
          </a:xfrm>
        </p:spPr>
        <p:txBody>
          <a:bodyPr anchor="t">
            <a:normAutofit/>
          </a:bodyPr>
          <a:lstStyle/>
          <a:p>
            <a:r>
              <a:rPr lang="nl-NL" sz="2000" b="1" dirty="0"/>
              <a:t>opdracht 9:  Collage duurzame energiebronnen</a:t>
            </a:r>
          </a:p>
        </p:txBody>
      </p:sp>
      <p:graphicFrame>
        <p:nvGraphicFramePr>
          <p:cNvPr id="23" name="Tijdelijke aanduiding voor inhoud 2">
            <a:extLst>
              <a:ext uri="{FF2B5EF4-FFF2-40B4-BE49-F238E27FC236}">
                <a16:creationId xmlns:a16="http://schemas.microsoft.com/office/drawing/2014/main" id="{F6F54046-F362-4BEE-B748-35735F4FA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053923"/>
              </p:ext>
            </p:extLst>
          </p:nvPr>
        </p:nvGraphicFramePr>
        <p:xfrm>
          <a:off x="1154071" y="2261992"/>
          <a:ext cx="7450376" cy="3477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8040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2B6506-EF5F-4351-9CEA-06EC7E21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1460640"/>
            <a:ext cx="7202456" cy="786926"/>
          </a:xfrm>
        </p:spPr>
        <p:txBody>
          <a:bodyPr>
            <a:normAutofit/>
          </a:bodyPr>
          <a:lstStyle/>
          <a:p>
            <a:r>
              <a:rPr lang="nl-NL" dirty="0"/>
              <a:t>Waar denk je aan bij duurzame energiebronnen?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9A960ED-1050-4214-B635-F53BA6EF99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9" y="2247566"/>
            <a:ext cx="2857500" cy="28575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BD9536C-083E-4094-B27B-4B2D28DC0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07" y="3143250"/>
            <a:ext cx="2857500" cy="28575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D827B00-FC5A-4313-BC6A-62FDF12E7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6234" y="2247566"/>
            <a:ext cx="2857500" cy="28575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555ADAE-2420-4B20-9A7C-A7A71E533B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6948" y="3034492"/>
            <a:ext cx="2857500" cy="28575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6071222-DFB4-4B49-B256-4DFEA6927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0102" y="966008"/>
            <a:ext cx="2857500" cy="28575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E7D206E-9AA7-4DC3-B26F-6EFE858279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5063" y="3034195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578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BE57A-8240-46DC-9EEF-967B1C4F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8299534" cy="1049235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www.milieucentraal.nl/klimaat-en-aarde/energiebronnen</a:t>
            </a:r>
            <a:r>
              <a:rPr lang="nl-NL" sz="18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06591-8F7B-4DCA-A2C3-02B6B848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369049"/>
            <a:ext cx="7202456" cy="3115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100" dirty="0"/>
              <a:t>Nummers 1:		Zonne-energie</a:t>
            </a:r>
          </a:p>
          <a:p>
            <a:pPr marL="0" indent="0">
              <a:buNone/>
            </a:pPr>
            <a:r>
              <a:rPr lang="nl-NL" sz="2100" dirty="0"/>
              <a:t>Nummers 2: 	Windenergie</a:t>
            </a:r>
          </a:p>
          <a:p>
            <a:pPr marL="0" indent="0">
              <a:buNone/>
            </a:pPr>
            <a:r>
              <a:rPr lang="nl-NL" sz="2100" dirty="0"/>
              <a:t>Nummers 3: 	Waterkracht</a:t>
            </a:r>
          </a:p>
          <a:p>
            <a:pPr marL="0" indent="0">
              <a:buNone/>
            </a:pPr>
            <a:r>
              <a:rPr lang="nl-NL" sz="2100" dirty="0"/>
              <a:t>Nummers 4: 	Aardwarmte/bodemwarmte</a:t>
            </a:r>
          </a:p>
          <a:p>
            <a:pPr marL="0" indent="0">
              <a:buNone/>
            </a:pPr>
            <a:r>
              <a:rPr lang="nl-NL" sz="2100" dirty="0"/>
              <a:t>Nummers 5: 	Biomassa</a:t>
            </a:r>
          </a:p>
          <a:p>
            <a:pPr marL="0" indent="0">
              <a:buNone/>
            </a:pPr>
            <a:r>
              <a:rPr lang="nl-NL" sz="2100" dirty="0"/>
              <a:t>Nummers 6: 	Kernenergie</a:t>
            </a:r>
          </a:p>
        </p:txBody>
      </p:sp>
    </p:spTree>
    <p:extLst>
      <p:ext uri="{BB962C8B-B14F-4D97-AF65-F5344CB8AC3E}">
        <p14:creationId xmlns:p14="http://schemas.microsoft.com/office/powerpoint/2010/main" val="34522571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30F697-8086-48DE-8569-23D187F1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616817"/>
            <a:ext cx="7202456" cy="2903085"/>
          </a:xfrm>
        </p:spPr>
        <p:txBody>
          <a:bodyPr>
            <a:normAutofit lnSpcReduction="10000"/>
          </a:bodyPr>
          <a:lstStyle/>
          <a:p>
            <a:r>
              <a:rPr lang="nl-NL" sz="2400" dirty="0"/>
              <a:t>Zoek van jouw onderwerp informatie op: </a:t>
            </a:r>
            <a:br>
              <a:rPr lang="nl-NL" sz="2400" dirty="0"/>
            </a:br>
            <a:r>
              <a:rPr lang="nl-NL" sz="2400" dirty="0">
                <a:hlinkClick r:id="rId2"/>
              </a:rPr>
              <a:t>www.milieucentraal.nl/klimaat-en-aarde/energiebronnen</a:t>
            </a:r>
            <a:endParaRPr lang="nl-NL" sz="2400" dirty="0"/>
          </a:p>
          <a:p>
            <a:endParaRPr lang="nl-NL" sz="2400" dirty="0"/>
          </a:p>
          <a:p>
            <a:r>
              <a:rPr lang="nl-NL" sz="2400" dirty="0"/>
              <a:t>Maak hier een samenvatting van (tekst met plaatje(s)) die kan worden gebruikt in jullie gezamenlijke collage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267144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7AFE8C-0925-469A-998E-64E6D4D7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 </a:t>
            </a:r>
            <a:r>
              <a:rPr lang="nl-NL" dirty="0" err="1"/>
              <a:t>digibib</a:t>
            </a:r>
            <a:r>
              <a:rPr lang="nl-NL" dirty="0"/>
              <a:t>:</a:t>
            </a:r>
          </a:p>
        </p:txBody>
      </p:sp>
      <p:pic>
        <p:nvPicPr>
          <p:cNvPr id="4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7064EF76-125A-4B09-84DC-5A948C6816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617" y="2327630"/>
            <a:ext cx="8409587" cy="3193430"/>
          </a:xfrm>
        </p:spPr>
      </p:pic>
    </p:spTree>
    <p:extLst>
      <p:ext uri="{BB962C8B-B14F-4D97-AF65-F5344CB8AC3E}">
        <p14:creationId xmlns:p14="http://schemas.microsoft.com/office/powerpoint/2010/main" val="37458158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D80B9-1B2D-498A-B7A6-6D51BCF18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collage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6C41C4-20FC-4E6C-8151-F6E297CD0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247566"/>
            <a:ext cx="7788379" cy="3234476"/>
          </a:xfrm>
        </p:spPr>
        <p:txBody>
          <a:bodyPr>
            <a:noAutofit/>
          </a:bodyPr>
          <a:lstStyle/>
          <a:p>
            <a:endParaRPr lang="nl-NL" dirty="0"/>
          </a:p>
          <a:p>
            <a:r>
              <a:rPr lang="nl-NL" sz="2400" dirty="0"/>
              <a:t>Een collage is een verzameling plaatjes/foto’s en tekst over het onderwerp</a:t>
            </a:r>
          </a:p>
          <a:p>
            <a:r>
              <a:rPr lang="nl-NL" sz="2400" dirty="0"/>
              <a:t>Zorg voor een mooi overzichtelijke indeling van je collage</a:t>
            </a:r>
          </a:p>
          <a:p>
            <a:r>
              <a:rPr lang="nl-NL" sz="2400" dirty="0"/>
              <a:t>Teksten horen bij de plaatjes/foto’s</a:t>
            </a:r>
          </a:p>
          <a:p>
            <a:r>
              <a:rPr lang="nl-NL" sz="2400" dirty="0"/>
              <a:t>Teksten zijn niet te lang en nodigen uit tot lezen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77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8BE57A-8240-46DC-9EEF-967B1C4F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804520"/>
            <a:ext cx="8299534" cy="1049235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www.milieucentraal.nl/klimaat-en-aarde/energiebronnen</a:t>
            </a:r>
            <a:r>
              <a:rPr lang="nl-NL" sz="18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306591-8F7B-4DCA-A2C3-02B6B8488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930857"/>
            <a:ext cx="7947404" cy="4122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100" dirty="0"/>
              <a:t>Nummers 1:		Zonne-energie</a:t>
            </a:r>
          </a:p>
          <a:p>
            <a:pPr marL="0" indent="0">
              <a:buNone/>
            </a:pPr>
            <a:r>
              <a:rPr lang="nl-NL" sz="2100" dirty="0"/>
              <a:t>Nummers 2: 	Windenergie</a:t>
            </a:r>
          </a:p>
          <a:p>
            <a:pPr marL="0" indent="0">
              <a:buNone/>
            </a:pPr>
            <a:r>
              <a:rPr lang="nl-NL" sz="2100" dirty="0"/>
              <a:t>Nummers 3: 	Waterkracht</a:t>
            </a:r>
          </a:p>
          <a:p>
            <a:pPr marL="0" indent="0">
              <a:buNone/>
            </a:pPr>
            <a:r>
              <a:rPr lang="nl-NL" sz="2100" dirty="0"/>
              <a:t>Nummers 4: 	Aardwarmte/bodemwarmte</a:t>
            </a:r>
          </a:p>
          <a:p>
            <a:pPr marL="0" indent="0">
              <a:buNone/>
            </a:pPr>
            <a:r>
              <a:rPr lang="nl-NL" sz="2100" dirty="0"/>
              <a:t>Nummers 5: 	Biomassa</a:t>
            </a:r>
          </a:p>
          <a:p>
            <a:pPr marL="0" indent="0">
              <a:buNone/>
            </a:pPr>
            <a:r>
              <a:rPr lang="nl-NL" sz="2100" dirty="0"/>
              <a:t>Nummers 6: 	Kernenergie</a:t>
            </a:r>
          </a:p>
          <a:p>
            <a:pPr marL="0" indent="0">
              <a:buNone/>
            </a:pPr>
            <a:r>
              <a:rPr lang="nl-NL" sz="2100" dirty="0"/>
              <a:t>Conclusie: 		advies naar opdrachtgever welke energiebron(</a:t>
            </a:r>
            <a:r>
              <a:rPr lang="nl-NL" sz="2100" dirty="0" err="1"/>
              <a:t>nen</a:t>
            </a:r>
            <a:r>
              <a:rPr lang="nl-NL" sz="2100" dirty="0"/>
              <a:t>)</a:t>
            </a:r>
            <a:br>
              <a:rPr lang="nl-NL" sz="2100" dirty="0"/>
            </a:br>
            <a:r>
              <a:rPr lang="nl-NL" sz="2100" dirty="0"/>
              <a:t>			voor het vakantiehuisje</a:t>
            </a:r>
          </a:p>
        </p:txBody>
      </p:sp>
    </p:spTree>
    <p:extLst>
      <p:ext uri="{BB962C8B-B14F-4D97-AF65-F5344CB8AC3E}">
        <p14:creationId xmlns:p14="http://schemas.microsoft.com/office/powerpoint/2010/main" val="3735046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E634EF-CDF0-70A9-635C-A8916E28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1A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6C48CF-BF06-4548-9844-6F1BCA865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349" t="2508" b="953"/>
          <a:stretch/>
        </p:blipFill>
        <p:spPr>
          <a:xfrm>
            <a:off x="5145630" y="198783"/>
            <a:ext cx="3742792" cy="57476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896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1AF64F-5613-F6AD-8177-5425D5779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962902"/>
            <a:ext cx="3132288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200"/>
              <a:t>1B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2" y="3528543"/>
            <a:ext cx="3128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ekst, kast, schermafbeelding&#10;&#10;Automatisch gegenereerde beschrijving">
            <a:extLst>
              <a:ext uri="{FF2B5EF4-FFF2-40B4-BE49-F238E27FC236}">
                <a16:creationId xmlns:a16="http://schemas.microsoft.com/office/drawing/2014/main" id="{E2360C87-931E-0342-09F1-830F31044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29636" y="294677"/>
            <a:ext cx="4284690" cy="564608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323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89B43B-09BD-A9DB-0C98-7DD345F62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Maken in </a:t>
            </a:r>
            <a:r>
              <a:rPr lang="nl-NL" dirty="0" err="1"/>
              <a:t>powerpoint</a:t>
            </a:r>
            <a:r>
              <a:rPr lang="nl-NL" dirty="0"/>
              <a:t> op A1 formaat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427201-819B-AFD9-55B6-4BA9DA9C1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9688" y="2016125"/>
            <a:ext cx="5681162" cy="3449638"/>
          </a:xfrm>
        </p:spPr>
      </p:pic>
    </p:spTree>
    <p:extLst>
      <p:ext uri="{BB962C8B-B14F-4D97-AF65-F5344CB8AC3E}">
        <p14:creationId xmlns:p14="http://schemas.microsoft.com/office/powerpoint/2010/main" val="238977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922515-85A5-47C8-90D4-D7F39960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1579427"/>
            <a:ext cx="3132288" cy="1785621"/>
          </a:xfrm>
        </p:spPr>
        <p:txBody>
          <a:bodyPr vert="horz" lIns="68580" tIns="34290" rIns="68580" bIns="0" rtlCol="0" anchor="b">
            <a:normAutofit/>
          </a:bodyPr>
          <a:lstStyle/>
          <a:p>
            <a:r>
              <a:rPr lang="en-US" sz="2550"/>
              <a:t>Project 1.2: </a:t>
            </a:r>
            <a:br>
              <a:rPr lang="en-US" sz="2550"/>
            </a:br>
            <a:br>
              <a:rPr lang="en-US" sz="2550"/>
            </a:br>
            <a:r>
              <a:rPr lang="en-US" sz="2550"/>
              <a:t>bouw pw-02 </a:t>
            </a:r>
            <a:r>
              <a:rPr lang="en-US" sz="2550" err="1"/>
              <a:t>vakantiewoning</a:t>
            </a:r>
            <a:endParaRPr lang="en-US" sz="255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9D564F7-0C12-421C-B7A1-EC0841421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6564" y="603337"/>
            <a:ext cx="3963055" cy="55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3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9B7296-4642-491B-806F-7129D0622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Project opdracht 10: Presentatie Collage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99547A-DCD8-4CC4-9598-580E4C204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663197"/>
            <a:ext cx="7686147" cy="2658498"/>
          </a:xfrm>
        </p:spPr>
        <p:txBody>
          <a:bodyPr>
            <a:normAutofit/>
          </a:bodyPr>
          <a:lstStyle/>
          <a:p>
            <a:r>
              <a:rPr lang="nl-NL" sz="2400" dirty="0"/>
              <a:t>A.s. woensdag gaan we de collage printen op A1 formaat.</a:t>
            </a:r>
          </a:p>
          <a:p>
            <a:r>
              <a:rPr lang="nl-NL" sz="2400" dirty="0"/>
              <a:t>Bezoek aan het </a:t>
            </a:r>
            <a:r>
              <a:rPr lang="nl-NL" sz="2400" dirty="0" err="1"/>
              <a:t>MakerLab</a:t>
            </a:r>
            <a:endParaRPr lang="nl-NL" sz="2400" dirty="0"/>
          </a:p>
          <a:p>
            <a:r>
              <a:rPr lang="nl-NL" sz="2400" dirty="0"/>
              <a:t>Met 6 personen presenteren jullie je collage</a:t>
            </a:r>
          </a:p>
          <a:p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420485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556B6-D555-40BA-90B2-B929C1FE6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Nu: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DBED0-9B1D-45DF-823F-7948D12F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983" y="2247566"/>
            <a:ext cx="7202456" cy="3222181"/>
          </a:xfrm>
        </p:spPr>
        <p:txBody>
          <a:bodyPr>
            <a:normAutofit/>
          </a:bodyPr>
          <a:lstStyle/>
          <a:p>
            <a:r>
              <a:rPr lang="nl-NL" sz="2400" dirty="0"/>
              <a:t>Aan de slag als groep voor opdracht 9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066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612840" y="1181740"/>
            <a:ext cx="762860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prstClr val="black"/>
                </a:solidFill>
                <a:latin typeface="Trebuchet MS" panose="020B0603020202020204"/>
              </a:rPr>
              <a:t>Agenda 1A:</a:t>
            </a:r>
          </a:p>
          <a:p>
            <a:pPr>
              <a:defRPr/>
            </a:pP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marL="671513" lvl="1" indent="-214313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Feedback: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Opdracht 8: Overzicht duurzame Installatie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 Jan Peter</a:t>
            </a: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Theorie deze week: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Uitleg: Opdracht 7 ( Overzicht bouwdelen);	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 Shair</a:t>
            </a: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Uitleg: Opdracht 9 (Collage);  			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 Anita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	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342900">
              <a:defRPr/>
            </a:pPr>
            <a:endParaRPr lang="nl-NL" sz="1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9918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76BB4162-3856-B907-84BB-1091DF269AE7}"/>
              </a:ext>
            </a:extLst>
          </p:cNvPr>
          <p:cNvSpPr txBox="1"/>
          <p:nvPr/>
        </p:nvSpPr>
        <p:spPr>
          <a:xfrm>
            <a:off x="594429" y="1181740"/>
            <a:ext cx="7628605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2800" dirty="0">
                <a:solidFill>
                  <a:prstClr val="black"/>
                </a:solidFill>
                <a:latin typeface="Trebuchet MS" panose="020B0603020202020204"/>
              </a:rPr>
              <a:t>Agenda 1B:</a:t>
            </a:r>
          </a:p>
          <a:p>
            <a:pPr>
              <a:defRPr/>
            </a:pP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Theorie deze week: 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Uitleg: Opdracht 9 (Collage);  			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 Anita</a:t>
            </a:r>
          </a:p>
          <a:p>
            <a:pPr>
              <a:defRPr/>
            </a:pPr>
            <a:endParaRPr lang="nl-NL" sz="2800" dirty="0">
              <a:solidFill>
                <a:prstClr val="black"/>
              </a:solidFill>
              <a:latin typeface="Trebuchet MS" panose="020B0603020202020204"/>
            </a:endParaRPr>
          </a:p>
          <a:p>
            <a:pPr marL="671513" lvl="1" indent="-214313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Feedback: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Opdracht 8: Overzicht duurzame Installatie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 Jan Peter</a:t>
            </a: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  <a:sym typeface="Wingdings" panose="05000000000000000000" pitchFamily="2" charset="2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defRPr/>
            </a:pPr>
            <a:r>
              <a:rPr lang="nl-NL" sz="2000" b="1" dirty="0">
                <a:solidFill>
                  <a:prstClr val="black"/>
                </a:solidFill>
                <a:latin typeface="Trebuchet MS" panose="020B0603020202020204"/>
              </a:rPr>
              <a:t>Theorie deze week: 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Uitleg: Opdracht 7 ( Overzicht bouwdelen);	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</a:t>
            </a: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</a:rPr>
              <a:t> Shair</a:t>
            </a:r>
          </a:p>
          <a:p>
            <a:pPr lvl="2"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endParaRPr lang="nl-NL" sz="2000" b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>
              <a:buFont typeface="Arial" panose="020B0604020202020204" pitchFamily="34" charset="0"/>
              <a:buChar char="•"/>
              <a:defRPr/>
            </a:pP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lvl="2">
              <a:defRPr/>
            </a:pPr>
            <a:r>
              <a:rPr lang="nl-NL" sz="1600" b="1" dirty="0">
                <a:solidFill>
                  <a:prstClr val="black"/>
                </a:solidFill>
                <a:latin typeface="Trebuchet MS" panose="020B0603020202020204"/>
                <a:sym typeface="Wingdings" panose="05000000000000000000" pitchFamily="2" charset="2"/>
              </a:rPr>
              <a:t>	</a:t>
            </a:r>
            <a:endParaRPr lang="nl-NL" sz="1600" b="1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342900">
              <a:defRPr/>
            </a:pPr>
            <a:endParaRPr lang="nl-NL" sz="1400" dirty="0">
              <a:solidFill>
                <a:prstClr val="black"/>
              </a:solidFill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16918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26836"/>
            <a:ext cx="8007350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89E9F1-1EE7-4F31-8F98-D1E2BEFF5E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4661"/>
          <a:stretch/>
        </p:blipFill>
        <p:spPr>
          <a:xfrm>
            <a:off x="2553537" y="85204"/>
            <a:ext cx="6519739" cy="3124401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C1B9D48D-579D-45E9-AC5F-832E59FB09F7}"/>
              </a:ext>
            </a:extLst>
          </p:cNvPr>
          <p:cNvGrpSpPr/>
          <p:nvPr/>
        </p:nvGrpSpPr>
        <p:grpSpPr>
          <a:xfrm>
            <a:off x="2153961" y="2712330"/>
            <a:ext cx="318960" cy="585720"/>
            <a:chOff x="532712" y="2994655"/>
            <a:chExt cx="318960" cy="58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t 4">
                  <a:extLst>
                    <a:ext uri="{FF2B5EF4-FFF2-40B4-BE49-F238E27FC236}">
                      <a16:creationId xmlns:a16="http://schemas.microsoft.com/office/drawing/2014/main" id="{BF870846-EECD-4AC7-A3B7-5E4A7A23D506}"/>
                    </a:ext>
                  </a:extLst>
                </p14:cNvPr>
                <p14:cNvContentPartPr/>
                <p14:nvPr/>
              </p14:nvContentPartPr>
              <p14:xfrm>
                <a:off x="532712" y="3016615"/>
                <a:ext cx="289440" cy="563760"/>
              </p14:xfrm>
            </p:contentPart>
          </mc:Choice>
          <mc:Fallback xmlns="">
            <p:pic>
              <p:nvPicPr>
                <p:cNvPr id="5" name="Inkt 4">
                  <a:extLst>
                    <a:ext uri="{FF2B5EF4-FFF2-40B4-BE49-F238E27FC236}">
                      <a16:creationId xmlns:a16="http://schemas.microsoft.com/office/drawing/2014/main" id="{BF870846-EECD-4AC7-A3B7-5E4A7A23D50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7072" y="2980615"/>
                  <a:ext cx="361080" cy="63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t 5">
                  <a:extLst>
                    <a:ext uri="{FF2B5EF4-FFF2-40B4-BE49-F238E27FC236}">
                      <a16:creationId xmlns:a16="http://schemas.microsoft.com/office/drawing/2014/main" id="{2A4519B5-F729-43BA-B9FE-ABCF0A263CB6}"/>
                    </a:ext>
                  </a:extLst>
                </p14:cNvPr>
                <p14:cNvContentPartPr/>
                <p14:nvPr/>
              </p14:nvContentPartPr>
              <p14:xfrm>
                <a:off x="580232" y="2994655"/>
                <a:ext cx="271440" cy="22680"/>
              </p14:xfrm>
            </p:contentPart>
          </mc:Choice>
          <mc:Fallback xmlns="">
            <p:pic>
              <p:nvPicPr>
                <p:cNvPr id="6" name="Inkt 5">
                  <a:extLst>
                    <a:ext uri="{FF2B5EF4-FFF2-40B4-BE49-F238E27FC236}">
                      <a16:creationId xmlns:a16="http://schemas.microsoft.com/office/drawing/2014/main" id="{2A4519B5-F729-43BA-B9FE-ABCF0A263CB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44232" y="2958655"/>
                  <a:ext cx="343080" cy="943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64EA0DF-82D7-4746-AB4C-1651020DFA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1374" y="591149"/>
            <a:ext cx="1743087" cy="212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56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26836"/>
            <a:ext cx="8007350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0908307E-2D15-42FB-CFCD-4CB1DB552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591" y="214792"/>
            <a:ext cx="5092103" cy="509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165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2128" y="128313"/>
            <a:ext cx="8045883" cy="627299"/>
          </a:xfrm>
        </p:spPr>
        <p:txBody>
          <a:bodyPr>
            <a:noAutofit/>
          </a:bodyPr>
          <a:lstStyle/>
          <a:p>
            <a:r>
              <a:rPr lang="nl-NL" sz="2800" cap="none" dirty="0">
                <a:solidFill>
                  <a:srgbClr val="003782"/>
                </a:solidFill>
              </a:rPr>
              <a:t>Opdracht 5 </a:t>
            </a:r>
            <a:r>
              <a:rPr lang="nl-NL" sz="2800" dirty="0">
                <a:solidFill>
                  <a:srgbClr val="003782"/>
                </a:solidFill>
              </a:rPr>
              <a:t>:  </a:t>
            </a:r>
            <a:r>
              <a:rPr lang="nl-NL" sz="2800" cap="none" dirty="0">
                <a:solidFill>
                  <a:srgbClr val="003782"/>
                </a:solidFill>
              </a:rPr>
              <a:t>Overzicht materialen bouwdelen</a:t>
            </a:r>
            <a:endParaRPr lang="nl-NL" sz="2800" dirty="0">
              <a:solidFill>
                <a:srgbClr val="00378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99DB6EC-718C-485E-A25E-A505427A0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600" y="766073"/>
            <a:ext cx="7407691" cy="37387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t 4">
                <a:extLst>
                  <a:ext uri="{FF2B5EF4-FFF2-40B4-BE49-F238E27FC236}">
                    <a16:creationId xmlns:a16="http://schemas.microsoft.com/office/drawing/2014/main" id="{5FA2B745-2594-4828-BC7A-4AEE68C109EA}"/>
                  </a:ext>
                </a:extLst>
              </p14:cNvPr>
              <p14:cNvContentPartPr/>
              <p14:nvPr/>
            </p14:nvContentPartPr>
            <p14:xfrm>
              <a:off x="3470792" y="906012"/>
              <a:ext cx="839160" cy="25920"/>
            </p14:xfrm>
          </p:contentPart>
        </mc:Choice>
        <mc:Fallback xmlns="">
          <p:pic>
            <p:nvPicPr>
              <p:cNvPr id="5" name="Inkt 4">
                <a:extLst>
                  <a:ext uri="{FF2B5EF4-FFF2-40B4-BE49-F238E27FC236}">
                    <a16:creationId xmlns:a16="http://schemas.microsoft.com/office/drawing/2014/main" id="{5FA2B745-2594-4828-BC7A-4AEE68C109E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7792" y="843012"/>
                <a:ext cx="964800" cy="15156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Pijl: rechts 23">
            <a:extLst>
              <a:ext uri="{FF2B5EF4-FFF2-40B4-BE49-F238E27FC236}">
                <a16:creationId xmlns:a16="http://schemas.microsoft.com/office/drawing/2014/main" id="{F1CBE2E5-C610-4304-9512-64EB457BBB58}"/>
              </a:ext>
            </a:extLst>
          </p:cNvPr>
          <p:cNvSpPr/>
          <p:nvPr/>
        </p:nvSpPr>
        <p:spPr>
          <a:xfrm rot="10800000">
            <a:off x="5269904" y="4008149"/>
            <a:ext cx="2267520" cy="627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FE380C3-7141-4B3A-A6CF-328C2A4B1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22" y="755612"/>
            <a:ext cx="1631333" cy="1879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768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126836"/>
            <a:ext cx="8007350" cy="52093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3600" dirty="0">
              <a:solidFill>
                <a:srgbClr val="003782"/>
              </a:solidFill>
            </a:endParaRPr>
          </a:p>
          <a:p>
            <a:endParaRPr lang="nl-NL" sz="3600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endParaRPr lang="nl-NL" dirty="0">
              <a:solidFill>
                <a:srgbClr val="003782"/>
              </a:solidFill>
            </a:endParaRPr>
          </a:p>
          <a:p>
            <a:pPr lvl="1"/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  <a:p>
            <a:pPr marL="457200" lvl="1" indent="0">
              <a:buNone/>
            </a:pPr>
            <a:endParaRPr lang="nl-NL" dirty="0">
              <a:solidFill>
                <a:srgbClr val="00378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FC9217-6951-7035-F54A-6734A5D627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72180"/>
            <a:ext cx="9144000" cy="411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82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2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3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4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5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6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7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ppt/theme/themeOverride8.xml><?xml version="1.0" encoding="utf-8"?>
<a:themeOverride xmlns:a="http://schemas.openxmlformats.org/drawingml/2006/main">
  <a:clrScheme name="Gallery">
    <a:dk1>
      <a:sysClr val="windowText" lastClr="000000"/>
    </a:dk1>
    <a:lt1>
      <a:sysClr val="window" lastClr="FFFFFF"/>
    </a:lt1>
    <a:dk2>
      <a:srgbClr val="454545"/>
    </a:dk2>
    <a:lt2>
      <a:srgbClr val="DFDBD5"/>
    </a:lt2>
    <a:accent1>
      <a:srgbClr val="B71E42"/>
    </a:accent1>
    <a:accent2>
      <a:srgbClr val="DE478E"/>
    </a:accent2>
    <a:accent3>
      <a:srgbClr val="BC72F0"/>
    </a:accent3>
    <a:accent4>
      <a:srgbClr val="795FAF"/>
    </a:accent4>
    <a:accent5>
      <a:srgbClr val="586EA6"/>
    </a:accent5>
    <a:accent6>
      <a:srgbClr val="6892A0"/>
    </a:accent6>
    <a:hlink>
      <a:srgbClr val="FA2B5C"/>
    </a:hlink>
    <a:folHlink>
      <a:srgbClr val="BC658E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thena xmlns="http://schemas.microsoft.com/edu/athena" version="0.1.3885.0">
  <timings duration="58650"/>
</athena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athena xmlns="http://schemas.microsoft.com/edu/athena" version="0.1.3885.0">
  <media embedded="true" recordStart="0" recordEnd="58650" recordLength="58650" start="0" end="58650" audioFormat="{00001610-0000-0010-8000-00AA00389B71}" audioRate="44100" muted="false" volume="0.8" fadeIn="0" fadeOut="0" videoFormat="{34363248-0000-0010-8000-00AA00389B71}" videoRate="10" videoWidth="1116" videoHeight="740"/>
</athena>
</file>

<file path=customXml/item5.xml><?xml version="1.0" encoding="utf-8"?>
<p:properties xmlns:p="http://schemas.microsoft.com/office/2006/metadata/properties" xmlns:xsi="http://www.w3.org/2001/XMLSchema-instance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D390FB-D3A6-4732-ABA0-A97B5538A62F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26BDF904-3EE0-470A-9B37-F9F71F192C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e3ce222-b516-4c4d-b8c8-4bdfb41128c1"/>
    <ds:schemaRef ds:uri="cdb57d31-47ec-465d-bfe9-1394de3bb8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A33BDA-10E4-4BD3-923B-066D174D829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42E6CD9-450D-4670-B8BB-D24EB6587BEC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9EBC51A3-1775-4FFA-A6D1-ACB95496A238}">
  <ds:schemaRefs>
    <ds:schemaRef ds:uri="http://schemas.microsoft.com/office/2006/metadata/properties"/>
    <ds:schemaRef ds:uri="cdb57d31-47ec-465d-bfe9-1394de3bb8b1"/>
    <ds:schemaRef ds:uri="1e3ce222-b516-4c4d-b8c8-4bdfb41128c1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517</Words>
  <Application>Microsoft Office PowerPoint</Application>
  <PresentationFormat>Diavoorstelling (4:3)</PresentationFormat>
  <Paragraphs>144</Paragraphs>
  <Slides>31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37" baseType="lpstr">
      <vt:lpstr>Arial</vt:lpstr>
      <vt:lpstr>Calibri</vt:lpstr>
      <vt:lpstr>Gill Sans MT</vt:lpstr>
      <vt:lpstr>Trebuchet MS</vt:lpstr>
      <vt:lpstr>Kantoorthema</vt:lpstr>
      <vt:lpstr>Galerie</vt:lpstr>
      <vt:lpstr>Project 1.1</vt:lpstr>
      <vt:lpstr>PowerPoint-presentatie</vt:lpstr>
      <vt:lpstr>Project 1.2:   bouw pw-02 vakantiewoning</vt:lpstr>
      <vt:lpstr>PowerPoint-presentatie</vt:lpstr>
      <vt:lpstr>PowerPoint-presentatie</vt:lpstr>
      <vt:lpstr>PowerPoint-presentatie</vt:lpstr>
      <vt:lpstr>PowerPoint-presentatie</vt:lpstr>
      <vt:lpstr>Opdracht 5 :  Overzicht materialen bouwdelen</vt:lpstr>
      <vt:lpstr>PowerPoint-presentatie</vt:lpstr>
      <vt:lpstr>Bouwdelenlijst downloaden uit digibib</vt:lpstr>
      <vt:lpstr>PowerPoint-presentatie</vt:lpstr>
      <vt:lpstr>Projectinformatie in digibib</vt:lpstr>
      <vt:lpstr>Voor deze opdracht heb je volgende bestanden uit digibib nodig.</vt:lpstr>
      <vt:lpstr>Taak 6 Digibib</vt:lpstr>
      <vt:lpstr>Vullen bouwdelenlijst vanuit bestektekeningen en technische omschrijving</vt:lpstr>
      <vt:lpstr>PowerPoint-presentatie</vt:lpstr>
      <vt:lpstr>Samenvattend:</vt:lpstr>
      <vt:lpstr>Opdracht 5 :   Overzicht materialen bouwdelen</vt:lpstr>
      <vt:lpstr>Aan de slag</vt:lpstr>
      <vt:lpstr>opdracht 9:  Collage duurzame energiebronnen</vt:lpstr>
      <vt:lpstr>Waar denk je aan bij duurzame energiebronnen?</vt:lpstr>
      <vt:lpstr>www.milieucentraal.nl/klimaat-en-aarde/energiebronnen </vt:lpstr>
      <vt:lpstr>PowerPoint-presentatie</vt:lpstr>
      <vt:lpstr>Uit digibib:</vt:lpstr>
      <vt:lpstr>collage</vt:lpstr>
      <vt:lpstr>www.milieucentraal.nl/klimaat-en-aarde/energiebronnen </vt:lpstr>
      <vt:lpstr>1A</vt:lpstr>
      <vt:lpstr>1B</vt:lpstr>
      <vt:lpstr>Maken in powerpoint op A1 formaat</vt:lpstr>
      <vt:lpstr>Project opdracht 10: Presentatie Collage</vt:lpstr>
      <vt:lpstr>Nu: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1.2</dc:title>
  <dc:creator>Anita van Hofslot</dc:creator>
  <cp:lastModifiedBy>Anita van Hofslot</cp:lastModifiedBy>
  <cp:revision>3</cp:revision>
  <dcterms:created xsi:type="dcterms:W3CDTF">2020-11-21T13:55:21Z</dcterms:created>
  <dcterms:modified xsi:type="dcterms:W3CDTF">2022-12-12T13:21:35Z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